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73" r:id="rId3"/>
    <p:sldId id="270" r:id="rId4"/>
    <p:sldId id="271" r:id="rId5"/>
    <p:sldId id="259" r:id="rId6"/>
    <p:sldId id="272" r:id="rId7"/>
    <p:sldId id="274" r:id="rId8"/>
    <p:sldId id="275" r:id="rId9"/>
    <p:sldId id="265" r:id="rId10"/>
    <p:sldId id="269" r:id="rId11"/>
    <p:sldId id="266" r:id="rId12"/>
    <p:sldId id="277" r:id="rId13"/>
    <p:sldId id="267" r:id="rId14"/>
    <p:sldId id="278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E246EA-A903-465C-BBFC-E55ADE6361C4}" v="203" dt="2025-10-17T11:45:41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9"/>
    <p:restoredTop sz="75277" autoAdjust="0"/>
  </p:normalViewPr>
  <p:slideViewPr>
    <p:cSldViewPr snapToGrid="0">
      <p:cViewPr varScale="1">
        <p:scale>
          <a:sx n="62" d="100"/>
          <a:sy n="62" d="100"/>
        </p:scale>
        <p:origin x="14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理奈 加藤" userId="bd78cfebe0c5fd39" providerId="LiveId" clId="{2B8B7380-6695-46C8-9157-41E972343B51}"/>
    <pc:docChg chg="undo custSel addSld delSld modSld sldOrd">
      <pc:chgData name="理奈 加藤" userId="bd78cfebe0c5fd39" providerId="LiveId" clId="{2B8B7380-6695-46C8-9157-41E972343B51}" dt="2025-10-17T11:45:41.761" v="544"/>
      <pc:docMkLst>
        <pc:docMk/>
      </pc:docMkLst>
      <pc:sldChg chg="addSp delSp modSp mod delAnim modAnim">
        <pc:chgData name="理奈 加藤" userId="bd78cfebe0c5fd39" providerId="LiveId" clId="{2B8B7380-6695-46C8-9157-41E972343B51}" dt="2025-10-15T06:00:16.566" v="152"/>
        <pc:sldMkLst>
          <pc:docMk/>
          <pc:sldMk cId="3263035125" sldId="256"/>
        </pc:sldMkLst>
        <pc:picChg chg="add mod">
          <ac:chgData name="理奈 加藤" userId="bd78cfebe0c5fd39" providerId="LiveId" clId="{2B8B7380-6695-46C8-9157-41E972343B51}" dt="2025-10-15T05:46:00.677" v="140" actId="1076"/>
          <ac:picMkLst>
            <pc:docMk/>
            <pc:sldMk cId="3263035125" sldId="256"/>
            <ac:picMk id="3" creationId="{E570CF24-4565-368E-C22E-3C6E5DBFA81B}"/>
          </ac:picMkLst>
        </pc:picChg>
      </pc:sldChg>
      <pc:sldChg chg="addSp delSp modSp mod delAnim modAnim modNotesTx">
        <pc:chgData name="理奈 加藤" userId="bd78cfebe0c5fd39" providerId="LiveId" clId="{2B8B7380-6695-46C8-9157-41E972343B51}" dt="2025-10-15T05:59:50.095" v="151"/>
        <pc:sldMkLst>
          <pc:docMk/>
          <pc:sldMk cId="1762595317" sldId="259"/>
        </pc:sldMkLst>
        <pc:spChg chg="mod">
          <ac:chgData name="理奈 加藤" userId="bd78cfebe0c5fd39" providerId="LiveId" clId="{2B8B7380-6695-46C8-9157-41E972343B51}" dt="2025-10-15T05:33:12.431" v="32" actId="1076"/>
          <ac:spMkLst>
            <pc:docMk/>
            <pc:sldMk cId="1762595317" sldId="259"/>
            <ac:spMk id="1158" creationId="{00000000-0000-0000-0000-000000000000}"/>
          </ac:spMkLst>
        </pc:spChg>
        <pc:grpChg chg="add mod">
          <ac:chgData name="理奈 加藤" userId="bd78cfebe0c5fd39" providerId="LiveId" clId="{2B8B7380-6695-46C8-9157-41E972343B51}" dt="2025-10-15T05:33:12.431" v="32" actId="1076"/>
          <ac:grpSpMkLst>
            <pc:docMk/>
            <pc:sldMk cId="1762595317" sldId="259"/>
            <ac:grpSpMk id="7" creationId="{C32F960C-8A0C-F567-249A-39BCF221EBF2}"/>
          </ac:grpSpMkLst>
        </pc:grpChg>
        <pc:picChg chg="mod">
          <ac:chgData name="理奈 加藤" userId="bd78cfebe0c5fd39" providerId="LiveId" clId="{2B8B7380-6695-46C8-9157-41E972343B51}" dt="2025-10-15T05:33:12.431" v="32" actId="1076"/>
          <ac:picMkLst>
            <pc:docMk/>
            <pc:sldMk cId="1762595317" sldId="259"/>
            <ac:picMk id="2" creationId="{D3D866DF-AC8F-7E5A-3EAA-FBA4448C3F93}"/>
          </ac:picMkLst>
        </pc:picChg>
        <pc:picChg chg="mod">
          <ac:chgData name="理奈 加藤" userId="bd78cfebe0c5fd39" providerId="LiveId" clId="{2B8B7380-6695-46C8-9157-41E972343B51}" dt="2025-10-15T05:33:12.431" v="32" actId="1076"/>
          <ac:picMkLst>
            <pc:docMk/>
            <pc:sldMk cId="1762595317" sldId="259"/>
            <ac:picMk id="3" creationId="{AA6E0B11-1AA7-BCCB-D835-61F7FECB5919}"/>
          </ac:picMkLst>
        </pc:picChg>
        <pc:picChg chg="add mod">
          <ac:chgData name="理奈 加藤" userId="bd78cfebe0c5fd39" providerId="LiveId" clId="{2B8B7380-6695-46C8-9157-41E972343B51}" dt="2025-10-15T05:33:12.431" v="32" actId="1076"/>
          <ac:picMkLst>
            <pc:docMk/>
            <pc:sldMk cId="1762595317" sldId="259"/>
            <ac:picMk id="6" creationId="{0C90E812-295A-8451-5104-0DF54BF434DD}"/>
          </ac:picMkLst>
        </pc:picChg>
        <pc:picChg chg="add mod">
          <ac:chgData name="理奈 加藤" userId="bd78cfebe0c5fd39" providerId="LiveId" clId="{2B8B7380-6695-46C8-9157-41E972343B51}" dt="2025-10-15T05:38:10.199" v="59" actId="1076"/>
          <ac:picMkLst>
            <pc:docMk/>
            <pc:sldMk cId="1762595317" sldId="259"/>
            <ac:picMk id="8" creationId="{FBB8749B-7B8D-E684-27F6-34501F975DE7}"/>
          </ac:picMkLst>
        </pc:picChg>
        <pc:picChg chg="mod">
          <ac:chgData name="理奈 加藤" userId="bd78cfebe0c5fd39" providerId="LiveId" clId="{2B8B7380-6695-46C8-9157-41E972343B51}" dt="2025-10-15T05:33:12.431" v="32" actId="1076"/>
          <ac:picMkLst>
            <pc:docMk/>
            <pc:sldMk cId="1762595317" sldId="259"/>
            <ac:picMk id="8194" creationId="{4A3B53AB-EA9A-B966-8F25-747924D73495}"/>
          </ac:picMkLst>
        </pc:picChg>
      </pc:sldChg>
      <pc:sldChg chg="addSp delSp modSp del mod ord delAnim modAnim modNotesTx">
        <pc:chgData name="理奈 加藤" userId="bd78cfebe0c5fd39" providerId="LiveId" clId="{2B8B7380-6695-46C8-9157-41E972343B51}" dt="2025-10-15T06:30:34.766" v="276" actId="47"/>
        <pc:sldMkLst>
          <pc:docMk/>
          <pc:sldMk cId="1031169230" sldId="264"/>
        </pc:sldMkLst>
      </pc:sldChg>
      <pc:sldChg chg="addSp delSp modSp mod modAnim">
        <pc:chgData name="理奈 加藤" userId="bd78cfebe0c5fd39" providerId="LiveId" clId="{2B8B7380-6695-46C8-9157-41E972343B51}" dt="2025-10-15T06:16:51.377" v="215"/>
        <pc:sldMkLst>
          <pc:docMk/>
          <pc:sldMk cId="3043854158" sldId="265"/>
        </pc:sldMkLst>
      </pc:sldChg>
      <pc:sldChg chg="addSp delSp modSp mod delAnim modAnim modNotesTx">
        <pc:chgData name="理奈 加藤" userId="bd78cfebe0c5fd39" providerId="LiveId" clId="{2B8B7380-6695-46C8-9157-41E972343B51}" dt="2025-10-15T06:38:55.508" v="321"/>
        <pc:sldMkLst>
          <pc:docMk/>
          <pc:sldMk cId="3815945730" sldId="266"/>
        </pc:sldMkLst>
        <pc:spChg chg="add mod">
          <ac:chgData name="理奈 加藤" userId="bd78cfebe0c5fd39" providerId="LiveId" clId="{2B8B7380-6695-46C8-9157-41E972343B51}" dt="2025-10-15T06:36:04.791" v="295" actId="20577"/>
          <ac:spMkLst>
            <pc:docMk/>
            <pc:sldMk cId="3815945730" sldId="266"/>
            <ac:spMk id="3" creationId="{924B5C53-9664-BD61-4D4B-DF223536BAC5}"/>
          </ac:spMkLst>
        </pc:spChg>
        <pc:spChg chg="mod">
          <ac:chgData name="理奈 加藤" userId="bd78cfebe0c5fd39" providerId="LiveId" clId="{2B8B7380-6695-46C8-9157-41E972343B51}" dt="2025-10-15T06:36:17.123" v="297" actId="1076"/>
          <ac:spMkLst>
            <pc:docMk/>
            <pc:sldMk cId="3815945730" sldId="266"/>
            <ac:spMk id="1205" creationId="{00000000-0000-0000-0000-000000000000}"/>
          </ac:spMkLst>
        </pc:spChg>
        <pc:picChg chg="add mod">
          <ac:chgData name="理奈 加藤" userId="bd78cfebe0c5fd39" providerId="LiveId" clId="{2B8B7380-6695-46C8-9157-41E972343B51}" dt="2025-10-15T06:38:49.999" v="320" actId="1076"/>
          <ac:picMkLst>
            <pc:docMk/>
            <pc:sldMk cId="3815945730" sldId="266"/>
            <ac:picMk id="4" creationId="{576C4509-A4EB-FAFF-9B4B-4B98F9470F6C}"/>
          </ac:picMkLst>
        </pc:picChg>
      </pc:sldChg>
      <pc:sldChg chg="addSp delSp modSp mod modAnim">
        <pc:chgData name="理奈 加藤" userId="bd78cfebe0c5fd39" providerId="LiveId" clId="{2B8B7380-6695-46C8-9157-41E972343B51}" dt="2025-10-15T06:17:12.631" v="218"/>
        <pc:sldMkLst>
          <pc:docMk/>
          <pc:sldMk cId="110246089" sldId="267"/>
        </pc:sldMkLst>
      </pc:sldChg>
      <pc:sldChg chg="addSp delSp modSp mod modAnim">
        <pc:chgData name="理奈 加藤" userId="bd78cfebe0c5fd39" providerId="LiveId" clId="{2B8B7380-6695-46C8-9157-41E972343B51}" dt="2025-10-15T06:16:57.373" v="216"/>
        <pc:sldMkLst>
          <pc:docMk/>
          <pc:sldMk cId="4155441797" sldId="269"/>
        </pc:sldMkLst>
      </pc:sldChg>
      <pc:sldChg chg="modSp mod modAnim">
        <pc:chgData name="理奈 加藤" userId="bd78cfebe0c5fd39" providerId="LiveId" clId="{2B8B7380-6695-46C8-9157-41E972343B51}" dt="2025-10-15T05:56:28.987" v="149"/>
        <pc:sldMkLst>
          <pc:docMk/>
          <pc:sldMk cId="3822479400" sldId="270"/>
        </pc:sldMkLst>
        <pc:picChg chg="mod">
          <ac:chgData name="理奈 加藤" userId="bd78cfebe0c5fd39" providerId="LiveId" clId="{2B8B7380-6695-46C8-9157-41E972343B51}" dt="2025-10-15T05:27:17.375" v="3" actId="1076"/>
          <ac:picMkLst>
            <pc:docMk/>
            <pc:sldMk cId="3822479400" sldId="270"/>
            <ac:picMk id="1131" creationId="{00000000-0000-0000-0000-000000000000}"/>
          </ac:picMkLst>
        </pc:picChg>
        <pc:picChg chg="mod">
          <ac:chgData name="理奈 加藤" userId="bd78cfebe0c5fd39" providerId="LiveId" clId="{2B8B7380-6695-46C8-9157-41E972343B51}" dt="2025-10-15T05:27:24.662" v="15" actId="1035"/>
          <ac:picMkLst>
            <pc:docMk/>
            <pc:sldMk cId="3822479400" sldId="270"/>
            <ac:picMk id="2050" creationId="{2C4433B4-9146-AB7A-CD74-2C3CC5DD5444}"/>
          </ac:picMkLst>
        </pc:picChg>
      </pc:sldChg>
      <pc:sldChg chg="addSp delSp modSp mod modAnim">
        <pc:chgData name="理奈 加藤" userId="bd78cfebe0c5fd39" providerId="LiveId" clId="{2B8B7380-6695-46C8-9157-41E972343B51}" dt="2025-10-17T11:21:37.449" v="409" actId="164"/>
        <pc:sldMkLst>
          <pc:docMk/>
          <pc:sldMk cId="13017345" sldId="271"/>
        </pc:sldMkLst>
        <pc:spChg chg="add mod">
          <ac:chgData name="理奈 加藤" userId="bd78cfebe0c5fd39" providerId="LiveId" clId="{2B8B7380-6695-46C8-9157-41E972343B51}" dt="2025-10-15T05:42:29.112" v="133" actId="14100"/>
          <ac:spMkLst>
            <pc:docMk/>
            <pc:sldMk cId="13017345" sldId="271"/>
            <ac:spMk id="3" creationId="{BA30A7CC-C71D-F5CB-640C-A16E86B8DD8B}"/>
          </ac:spMkLst>
        </pc:spChg>
        <pc:spChg chg="mod">
          <ac:chgData name="理奈 加藤" userId="bd78cfebe0c5fd39" providerId="LiveId" clId="{2B8B7380-6695-46C8-9157-41E972343B51}" dt="2025-10-15T05:41:04.305" v="71" actId="1076"/>
          <ac:spMkLst>
            <pc:docMk/>
            <pc:sldMk cId="13017345" sldId="271"/>
            <ac:spMk id="1139" creationId="{00000000-0000-0000-0000-000000000000}"/>
          </ac:spMkLst>
        </pc:spChg>
        <pc:spChg chg="mod">
          <ac:chgData name="理奈 加藤" userId="bd78cfebe0c5fd39" providerId="LiveId" clId="{2B8B7380-6695-46C8-9157-41E972343B51}" dt="2025-10-17T10:53:32.292" v="401" actId="1076"/>
          <ac:spMkLst>
            <pc:docMk/>
            <pc:sldMk cId="13017345" sldId="271"/>
            <ac:spMk id="1140" creationId="{00000000-0000-0000-0000-000000000000}"/>
          </ac:spMkLst>
        </pc:spChg>
        <pc:spChg chg="mod topLvl">
          <ac:chgData name="理奈 加藤" userId="bd78cfebe0c5fd39" providerId="LiveId" clId="{2B8B7380-6695-46C8-9157-41E972343B51}" dt="2025-10-15T05:41:48.909" v="114" actId="165"/>
          <ac:spMkLst>
            <pc:docMk/>
            <pc:sldMk cId="13017345" sldId="271"/>
            <ac:spMk id="1142" creationId="{00000000-0000-0000-0000-000000000000}"/>
          </ac:spMkLst>
        </pc:spChg>
        <pc:grpChg chg="add mod">
          <ac:chgData name="理奈 加藤" userId="bd78cfebe0c5fd39" providerId="LiveId" clId="{2B8B7380-6695-46C8-9157-41E972343B51}" dt="2025-10-17T11:21:37.449" v="409" actId="164"/>
          <ac:grpSpMkLst>
            <pc:docMk/>
            <pc:sldMk cId="13017345" sldId="271"/>
            <ac:grpSpMk id="2" creationId="{21E7365B-469C-DA80-3908-6E99F696ACF5}"/>
          </ac:grpSpMkLst>
        </pc:grpChg>
        <pc:picChg chg="add del mod">
          <ac:chgData name="理奈 加藤" userId="bd78cfebe0c5fd39" providerId="LiveId" clId="{2B8B7380-6695-46C8-9157-41E972343B51}" dt="2025-10-17T10:53:15.477" v="395" actId="478"/>
          <ac:picMkLst>
            <pc:docMk/>
            <pc:sldMk cId="13017345" sldId="271"/>
            <ac:picMk id="2" creationId="{4E4B43DC-C758-8F34-0687-0FA3348253AF}"/>
          </ac:picMkLst>
        </pc:picChg>
        <pc:picChg chg="add del">
          <ac:chgData name="理奈 加藤" userId="bd78cfebe0c5fd39" providerId="LiveId" clId="{2B8B7380-6695-46C8-9157-41E972343B51}" dt="2025-10-17T10:45:33.834" v="328" actId="478"/>
          <ac:picMkLst>
            <pc:docMk/>
            <pc:sldMk cId="13017345" sldId="271"/>
            <ac:picMk id="4" creationId="{0E2E5866-4EE8-893B-8D3B-BC086DAD3EB5}"/>
          </ac:picMkLst>
        </pc:picChg>
        <pc:picChg chg="add mod">
          <ac:chgData name="理奈 加藤" userId="bd78cfebe0c5fd39" providerId="LiveId" clId="{2B8B7380-6695-46C8-9157-41E972343B51}" dt="2025-10-17T11:21:37.449" v="409" actId="164"/>
          <ac:picMkLst>
            <pc:docMk/>
            <pc:sldMk cId="13017345" sldId="271"/>
            <ac:picMk id="1026" creationId="{B7DACC58-5D0C-B292-8E90-67F57963ABE0}"/>
          </ac:picMkLst>
        </pc:picChg>
        <pc:picChg chg="add mod">
          <ac:chgData name="理奈 加藤" userId="bd78cfebe0c5fd39" providerId="LiveId" clId="{2B8B7380-6695-46C8-9157-41E972343B51}" dt="2025-10-17T11:21:37.449" v="409" actId="164"/>
          <ac:picMkLst>
            <pc:docMk/>
            <pc:sldMk cId="13017345" sldId="271"/>
            <ac:picMk id="1028" creationId="{7AEEC6FF-B151-5738-015F-21CB7A6EB5E9}"/>
          </ac:picMkLst>
        </pc:picChg>
        <pc:picChg chg="add del mod">
          <ac:chgData name="理奈 加藤" userId="bd78cfebe0c5fd39" providerId="LiveId" clId="{2B8B7380-6695-46C8-9157-41E972343B51}" dt="2025-10-17T10:47:16.221" v="342" actId="478"/>
          <ac:picMkLst>
            <pc:docMk/>
            <pc:sldMk cId="13017345" sldId="271"/>
            <ac:picMk id="1030" creationId="{EFA3C1AB-8F3B-CC62-18C5-284B110AC3EF}"/>
          </ac:picMkLst>
        </pc:picChg>
        <pc:picChg chg="add mod">
          <ac:chgData name="理奈 加藤" userId="bd78cfebe0c5fd39" providerId="LiveId" clId="{2B8B7380-6695-46C8-9157-41E972343B51}" dt="2025-10-17T11:21:37.449" v="409" actId="164"/>
          <ac:picMkLst>
            <pc:docMk/>
            <pc:sldMk cId="13017345" sldId="271"/>
            <ac:picMk id="1032" creationId="{78B3C5E7-0236-5B9E-7F60-0F9C037037E0}"/>
          </ac:picMkLst>
        </pc:picChg>
        <pc:picChg chg="add del mod">
          <ac:chgData name="理奈 加藤" userId="bd78cfebe0c5fd39" providerId="LiveId" clId="{2B8B7380-6695-46C8-9157-41E972343B51}" dt="2025-10-17T10:53:07.543" v="392" actId="478"/>
          <ac:picMkLst>
            <pc:docMk/>
            <pc:sldMk cId="13017345" sldId="271"/>
            <ac:picMk id="1034" creationId="{DE1276AB-AAC9-2FC7-D01F-22DE99D80C17}"/>
          </ac:picMkLst>
        </pc:picChg>
        <pc:picChg chg="add mod">
          <ac:chgData name="理奈 加藤" userId="bd78cfebe0c5fd39" providerId="LiveId" clId="{2B8B7380-6695-46C8-9157-41E972343B51}" dt="2025-10-17T11:21:37.449" v="409" actId="164"/>
          <ac:picMkLst>
            <pc:docMk/>
            <pc:sldMk cId="13017345" sldId="271"/>
            <ac:picMk id="1036" creationId="{7C256EB3-2D69-AE01-E4C3-9BC118FDFC06}"/>
          </ac:picMkLst>
        </pc:picChg>
        <pc:picChg chg="add mod">
          <ac:chgData name="理奈 加藤" userId="bd78cfebe0c5fd39" providerId="LiveId" clId="{2B8B7380-6695-46C8-9157-41E972343B51}" dt="2025-10-17T11:21:37.449" v="409" actId="164"/>
          <ac:picMkLst>
            <pc:docMk/>
            <pc:sldMk cId="13017345" sldId="271"/>
            <ac:picMk id="1038" creationId="{560223D7-9857-37C0-367F-838E29EAC881}"/>
          </ac:picMkLst>
        </pc:picChg>
        <pc:picChg chg="add mod">
          <ac:chgData name="理奈 加藤" userId="bd78cfebe0c5fd39" providerId="LiveId" clId="{2B8B7380-6695-46C8-9157-41E972343B51}" dt="2025-10-17T11:21:37.449" v="409" actId="164"/>
          <ac:picMkLst>
            <pc:docMk/>
            <pc:sldMk cId="13017345" sldId="271"/>
            <ac:picMk id="1040" creationId="{37A76E13-C861-FD18-E51D-4FA34FDEC60C}"/>
          </ac:picMkLst>
        </pc:picChg>
        <pc:picChg chg="mod">
          <ac:chgData name="理奈 加藤" userId="bd78cfebe0c5fd39" providerId="LiveId" clId="{2B8B7380-6695-46C8-9157-41E972343B51}" dt="2025-10-15T05:42:22.036" v="131" actId="1076"/>
          <ac:picMkLst>
            <pc:docMk/>
            <pc:sldMk cId="13017345" sldId="271"/>
            <ac:picMk id="1144" creationId="{00000000-0000-0000-0000-000000000000}"/>
          </ac:picMkLst>
        </pc:picChg>
      </pc:sldChg>
      <pc:sldChg chg="addSp delSp modSp mod modAnim">
        <pc:chgData name="理奈 加藤" userId="bd78cfebe0c5fd39" providerId="LiveId" clId="{2B8B7380-6695-46C8-9157-41E972343B51}" dt="2025-10-15T06:16:36.562" v="213"/>
        <pc:sldMkLst>
          <pc:docMk/>
          <pc:sldMk cId="1252743115" sldId="272"/>
        </pc:sldMkLst>
      </pc:sldChg>
      <pc:sldChg chg="addSp delSp modSp mod delAnim modAnim modNotesTx">
        <pc:chgData name="理奈 加藤" userId="bd78cfebe0c5fd39" providerId="LiveId" clId="{2B8B7380-6695-46C8-9157-41E972343B51}" dt="2025-10-15T06:00:23.153" v="153"/>
        <pc:sldMkLst>
          <pc:docMk/>
          <pc:sldMk cId="3451087674" sldId="273"/>
        </pc:sldMkLst>
        <pc:picChg chg="add mod">
          <ac:chgData name="理奈 加藤" userId="bd78cfebe0c5fd39" providerId="LiveId" clId="{2B8B7380-6695-46C8-9157-41E972343B51}" dt="2025-10-15T05:49:43.287" v="145" actId="1076"/>
          <ac:picMkLst>
            <pc:docMk/>
            <pc:sldMk cId="3451087674" sldId="273"/>
            <ac:picMk id="3" creationId="{2009BF99-5160-AAC9-B8CE-8C5CFD10F4E0}"/>
          </ac:picMkLst>
        </pc:picChg>
      </pc:sldChg>
      <pc:sldChg chg="new del">
        <pc:chgData name="理奈 加藤" userId="bd78cfebe0c5fd39" providerId="LiveId" clId="{2B8B7380-6695-46C8-9157-41E972343B51}" dt="2025-10-15T06:09:44.916" v="194" actId="47"/>
        <pc:sldMkLst>
          <pc:docMk/>
          <pc:sldMk cId="940717796" sldId="274"/>
        </pc:sldMkLst>
      </pc:sldChg>
      <pc:sldChg chg="addSp delSp modSp add mod ord delAnim modAnim modNotesTx">
        <pc:chgData name="理奈 加藤" userId="bd78cfebe0c5fd39" providerId="LiveId" clId="{2B8B7380-6695-46C8-9157-41E972343B51}" dt="2025-10-15T06:31:39.781" v="277"/>
        <pc:sldMkLst>
          <pc:docMk/>
          <pc:sldMk cId="2331498547" sldId="274"/>
        </pc:sldMkLst>
        <pc:spChg chg="add mod">
          <ac:chgData name="理奈 加藤" userId="bd78cfebe0c5fd39" providerId="LiveId" clId="{2B8B7380-6695-46C8-9157-41E972343B51}" dt="2025-10-15T06:29:42.223" v="266" actId="1076"/>
          <ac:spMkLst>
            <pc:docMk/>
            <pc:sldMk cId="2331498547" sldId="274"/>
            <ac:spMk id="3" creationId="{F9905759-A4E3-E6F4-B811-594E650646AC}"/>
          </ac:spMkLst>
        </pc:spChg>
        <pc:spChg chg="mod">
          <ac:chgData name="理奈 加藤" userId="bd78cfebe0c5fd39" providerId="LiveId" clId="{2B8B7380-6695-46C8-9157-41E972343B51}" dt="2025-10-15T06:29:34.710" v="265" actId="1076"/>
          <ac:spMkLst>
            <pc:docMk/>
            <pc:sldMk cId="2331498547" sldId="274"/>
            <ac:spMk id="1186" creationId="{00000000-0000-0000-0000-000000000000}"/>
          </ac:spMkLst>
        </pc:spChg>
        <pc:picChg chg="add mod">
          <ac:chgData name="理奈 加藤" userId="bd78cfebe0c5fd39" providerId="LiveId" clId="{2B8B7380-6695-46C8-9157-41E972343B51}" dt="2025-10-15T06:23:47.366" v="237" actId="1076"/>
          <ac:picMkLst>
            <pc:docMk/>
            <pc:sldMk cId="2331498547" sldId="274"/>
            <ac:picMk id="2" creationId="{154705F2-0470-C06D-9D4F-4ACE8DDCE2E0}"/>
          </ac:picMkLst>
        </pc:picChg>
      </pc:sldChg>
      <pc:sldChg chg="addSp delSp modSp add mod delAnim modAnim modNotesTx">
        <pc:chgData name="理奈 加藤" userId="bd78cfebe0c5fd39" providerId="LiveId" clId="{2B8B7380-6695-46C8-9157-41E972343B51}" dt="2025-10-17T11:45:41.761" v="544"/>
        <pc:sldMkLst>
          <pc:docMk/>
          <pc:sldMk cId="1152658349" sldId="275"/>
        </pc:sldMkLst>
        <pc:spChg chg="add mod">
          <ac:chgData name="理奈 加藤" userId="bd78cfebe0c5fd39" providerId="LiveId" clId="{2B8B7380-6695-46C8-9157-41E972343B51}" dt="2025-10-15T06:30:30.669" v="275" actId="1076"/>
          <ac:spMkLst>
            <pc:docMk/>
            <pc:sldMk cId="1152658349" sldId="275"/>
            <ac:spMk id="5" creationId="{CF4C3F04-39F7-6D05-F43A-4AE3160130FA}"/>
          </ac:spMkLst>
        </pc:spChg>
        <pc:picChg chg="add mod">
          <ac:chgData name="理奈 加藤" userId="bd78cfebe0c5fd39" providerId="LiveId" clId="{2B8B7380-6695-46C8-9157-41E972343B51}" dt="2025-10-17T11:45:37.080" v="543" actId="1076"/>
          <ac:picMkLst>
            <pc:docMk/>
            <pc:sldMk cId="1152658349" sldId="275"/>
            <ac:picMk id="2" creationId="{81FAB982-21BB-CACA-450F-5C8526678775}"/>
          </ac:picMkLst>
        </pc:picChg>
        <pc:picChg chg="add del mod">
          <ac:chgData name="理奈 加藤" userId="bd78cfebe0c5fd39" providerId="LiveId" clId="{2B8B7380-6695-46C8-9157-41E972343B51}" dt="2025-10-17T11:45:21.883" v="540" actId="478"/>
          <ac:picMkLst>
            <pc:docMk/>
            <pc:sldMk cId="1152658349" sldId="275"/>
            <ac:picMk id="4" creationId="{3D9C12E6-93A2-07CF-7A01-AA394F2B06B7}"/>
          </ac:picMkLst>
        </pc:picChg>
      </pc:sldChg>
      <pc:sldChg chg="delSp add del mod delAnim">
        <pc:chgData name="理奈 加藤" userId="bd78cfebe0c5fd39" providerId="LiveId" clId="{2B8B7380-6695-46C8-9157-41E972343B51}" dt="2025-10-15T06:39:51.698" v="326" actId="47"/>
        <pc:sldMkLst>
          <pc:docMk/>
          <pc:sldMk cId="2708827783" sldId="276"/>
        </pc:sldMkLst>
      </pc:sldChg>
      <pc:sldChg chg="addSp delSp modSp add mod delAnim modAnim">
        <pc:chgData name="理奈 加藤" userId="bd78cfebe0c5fd39" providerId="LiveId" clId="{2B8B7380-6695-46C8-9157-41E972343B51}" dt="2025-10-15T06:39:49.334" v="325" actId="1076"/>
        <pc:sldMkLst>
          <pc:docMk/>
          <pc:sldMk cId="4060677119" sldId="277"/>
        </pc:sldMkLst>
        <pc:spChg chg="add mod">
          <ac:chgData name="理奈 加藤" userId="bd78cfebe0c5fd39" providerId="LiveId" clId="{2B8B7380-6695-46C8-9157-41E972343B51}" dt="2025-10-15T06:36:34.049" v="300"/>
          <ac:spMkLst>
            <pc:docMk/>
            <pc:sldMk cId="4060677119" sldId="277"/>
            <ac:spMk id="2" creationId="{A0D1ED68-A0A5-E863-65DD-C03B526A0A78}"/>
          </ac:spMkLst>
        </pc:spChg>
        <pc:picChg chg="add mod">
          <ac:chgData name="理奈 加藤" userId="bd78cfebe0c5fd39" providerId="LiveId" clId="{2B8B7380-6695-46C8-9157-41E972343B51}" dt="2025-10-15T06:39:49.334" v="325" actId="1076"/>
          <ac:picMkLst>
            <pc:docMk/>
            <pc:sldMk cId="4060677119" sldId="277"/>
            <ac:picMk id="5" creationId="{5122677E-95D1-9415-900F-E4891574F2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D6C19-743F-4776-9EA5-F27BA892C603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08BDF-2F77-42C8-8048-B64B19D0F8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31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1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給食</a:t>
            </a:r>
            <a:r>
              <a:rPr kumimoji="1" lang="ja-JP" altLang="en-US" dirty="0"/>
              <a:t>がない日は、食事は決まった時間に食べられていますか？</a:t>
            </a:r>
            <a:endParaRPr kumimoji="1" lang="en-US" altLang="ja-JP" dirty="0"/>
          </a:p>
          <a:p>
            <a:r>
              <a:rPr kumimoji="1" lang="ja-JP" altLang="en-US" dirty="0"/>
              <a:t>暑い中でも、</a:t>
            </a:r>
            <a:r>
              <a:rPr kumimoji="1" lang="ja-JP" altLang="en-US" dirty="0">
                <a:highlight>
                  <a:srgbClr val="FFFF00"/>
                </a:highlight>
              </a:rPr>
              <a:t>学習や</a:t>
            </a:r>
            <a:r>
              <a:rPr kumimoji="1" lang="ja-JP" altLang="en-US" dirty="0">
                <a:highlight>
                  <a:srgbClr val="FFFF00"/>
                </a:highlight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Cascadia Code SemiLight" panose="020B0609020000020004" pitchFamily="49" charset="0"/>
              </a:rPr>
              <a:t>遊び、宿題、</a:t>
            </a:r>
            <a:r>
              <a:rPr kumimoji="1" lang="ja-JP" altLang="en-US" dirty="0">
                <a:solidFill>
                  <a:schemeClr val="accent6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Cascadia Code SemiLight" panose="020B0609020000020004" pitchFamily="49" charset="0"/>
              </a:rPr>
              <a:t>習い事、</a:t>
            </a:r>
            <a:r>
              <a:rPr kumimoji="1"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Cascadia Code SemiLight" panose="020B0609020000020004" pitchFamily="49" charset="0"/>
              </a:rPr>
              <a:t>部活動などを元気に取り組むためにも、食事は大切です。</a:t>
            </a:r>
            <a:endParaRPr kumimoji="1"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Cascadia Code SemiLight" panose="020B0609020000020004" pitchFamily="49" charset="0"/>
            </a:endParaRPr>
          </a:p>
          <a:p>
            <a:endParaRPr kumimoji="1" lang="en-US" altLang="ja-JP" dirty="0"/>
          </a:p>
          <a:p>
            <a:r>
              <a:rPr kumimoji="1" lang="ja-JP" altLang="en-US" dirty="0"/>
              <a:t>おうちの方がお仕事や用事で</a:t>
            </a:r>
            <a:r>
              <a:rPr kumimoji="1" lang="ja-JP" altLang="en-US" dirty="0">
                <a:solidFill>
                  <a:srgbClr val="FF0000"/>
                </a:solidFill>
              </a:rPr>
              <a:t>いないとき、お</a:t>
            </a:r>
            <a:r>
              <a:rPr kumimoji="1" lang="ja-JP" altLang="en-US" dirty="0"/>
              <a:t>昼ごはんを自分だけ、あるいは、自分ときょうだいだけで食べることもあると思います。</a:t>
            </a:r>
            <a:endParaRPr kumimoji="1" lang="en-US" altLang="ja-JP" dirty="0"/>
          </a:p>
          <a:p>
            <a:r>
              <a:rPr kumimoji="1" lang="ja-JP" altLang="en-US" dirty="0"/>
              <a:t>そんなときの食事や、おやつの工夫について、お知らせします。</a:t>
            </a:r>
            <a:endParaRPr kumimoji="1" lang="en-US" altLang="ja-JP" dirty="0"/>
          </a:p>
        </p:txBody>
      </p:sp>
      <p:sp>
        <p:nvSpPr>
          <p:cNvPr id="1113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532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寝る</a:t>
            </a:r>
            <a:r>
              <a:rPr kumimoji="1" lang="en-US" altLang="ja-JP" dirty="0"/>
              <a:t>2</a:t>
            </a:r>
            <a:r>
              <a:rPr kumimoji="1" lang="ja-JP" altLang="en-US" dirty="0"/>
              <a:t>時間前までには、食べるのをやめます。</a:t>
            </a:r>
            <a:endParaRPr kumimoji="1" lang="en-US" altLang="ja-JP" dirty="0"/>
          </a:p>
          <a:p>
            <a:r>
              <a:rPr kumimoji="1" lang="ja-JP" altLang="en-US" dirty="0"/>
              <a:t>ぐっすり眠っているときに、成長ホルモンがたくさん分泌され、身長を伸ばしたり、筋肉をつくったりしています。おなかがいっぱいの状態だとぐっすり眠れなくなり、成長ホルモンの分泌が低下してしまいます。その状態が長く続くと、背が伸びなくなったり、肥満につながることもあります。</a:t>
            </a:r>
            <a:endParaRPr kumimoji="1" lang="en-US" altLang="ja-JP" dirty="0"/>
          </a:p>
        </p:txBody>
      </p:sp>
      <p:sp>
        <p:nvSpPr>
          <p:cNvPr id="1238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95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２問目：ジュースやスポーツドリンクは、水分なのでたくさん飲んでよいのは、マルかバツか。</a:t>
            </a:r>
            <a:endParaRPr kumimoji="1" lang="en-US" altLang="ja-JP" dirty="0"/>
          </a:p>
        </p:txBody>
      </p:sp>
      <p:sp>
        <p:nvSpPr>
          <p:cNvPr id="1210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807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２問目：ジュースやスポーツドリンクは、水分なのでたくさん飲んでよいのは、マルかバツか。</a:t>
            </a:r>
            <a:endParaRPr kumimoji="1" lang="en-US" altLang="ja-JP" dirty="0"/>
          </a:p>
          <a:p>
            <a:r>
              <a:rPr kumimoji="1" lang="ja-JP" altLang="en-US" dirty="0"/>
              <a:t>正解は・・・★バツです。</a:t>
            </a:r>
            <a:endParaRPr kumimoji="1" lang="en-US" altLang="ja-JP" dirty="0"/>
          </a:p>
        </p:txBody>
      </p:sp>
      <p:sp>
        <p:nvSpPr>
          <p:cNvPr id="1210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0172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0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ジュースやスポーツドリンクの飲みすぎは、糖分のとりすぎになります。おやつのときの飲み物は、水や甘くないお茶などがおすすめです。</a:t>
            </a:r>
            <a:endParaRPr kumimoji="1" lang="en-US" altLang="ja-JP" dirty="0"/>
          </a:p>
          <a:p>
            <a:r>
              <a:rPr kumimoji="1" lang="ja-JP" altLang="en-US" dirty="0"/>
              <a:t>ジュースを飲むときは、コップに注いで、量を決めて飲むようにしましょう。</a:t>
            </a:r>
            <a:endParaRPr kumimoji="1" lang="en-US" altLang="ja-JP" dirty="0"/>
          </a:p>
          <a:p>
            <a:r>
              <a:rPr kumimoji="1" lang="ja-JP" altLang="en-US" dirty="0"/>
              <a:t>スポーツドリンクは、運動をして汗をかいているときに飲みましょう。</a:t>
            </a:r>
            <a:endParaRPr kumimoji="1" lang="en-US" altLang="ja-JP" dirty="0"/>
          </a:p>
        </p:txBody>
      </p:sp>
      <p:sp>
        <p:nvSpPr>
          <p:cNvPr id="1221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728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バランスのよい食事と、よい生活リズムで、元気な体を作っていきましょう。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72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この動画では、生活リズムとバランスのよい食事について、おやつについての順番で、おはなししていきます。</a:t>
            </a:r>
          </a:p>
        </p:txBody>
      </p:sp>
      <p:sp>
        <p:nvSpPr>
          <p:cNvPr id="1122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416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34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毎日を健康に過ごすためには、運動、食事、睡眠を規則正しくとり、体によい生活リズムをつくることが大切です。</a:t>
            </a:r>
            <a:endParaRPr kumimoji="1" lang="en-US" altLang="ja-JP" dirty="0"/>
          </a:p>
          <a:p>
            <a:r>
              <a:rPr kumimoji="1" lang="ja-JP" altLang="en-US" dirty="0"/>
              <a:t>生活リズムが乱れると、集中力が続かない、体の調子がおかしくなるなど、心や体のトラブルを招きやすくなります。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★朝・昼・夕の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食を、できるだけ決まった時間に食べることで、</a:t>
            </a:r>
            <a:r>
              <a:rPr kumimoji="1" lang="en-US" altLang="ja-JP" dirty="0"/>
              <a:t>1</a:t>
            </a:r>
            <a:r>
              <a:rPr kumimoji="1" lang="ja-JP" altLang="en-US" dirty="0"/>
              <a:t>日の生活リズムを作りましょう。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★不規則な生活習慣は、病気を招くことがあります。規則正しく、バランスのよい食事をとって、肥満などの生活習慣病を予防しましょう。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食事を食べないダイエットは、体重は減るかもしれませんが、成長を妨げるほか、貧血や、将来の骨粗しょう症の危険を高めてしまいます。</a:t>
            </a:r>
            <a:endParaRPr kumimoji="1" lang="en-US" altLang="ja-JP" dirty="0"/>
          </a:p>
        </p:txBody>
      </p:sp>
      <p:sp>
        <p:nvSpPr>
          <p:cNvPr id="1135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8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食事を選ぶときは、主食、主菜、副菜をそろえると、バランスがよくなります。汁物もつくと、もっとよくなります。</a:t>
            </a:r>
            <a:endParaRPr kumimoji="1" lang="en-US" altLang="ja-JP" dirty="0"/>
          </a:p>
          <a:p>
            <a:r>
              <a:rPr kumimoji="1" lang="ja-JP" altLang="en-US" dirty="0"/>
              <a:t>★給食の献立を思い出してください。</a:t>
            </a:r>
            <a:endParaRPr kumimoji="1" lang="en-US" altLang="ja-JP" dirty="0"/>
          </a:p>
          <a:p>
            <a:r>
              <a:rPr kumimoji="1" lang="ja-JP" altLang="en-US" dirty="0"/>
              <a:t>★主食はごはんやパン、麺などです。体を動かすもとになる、炭水化物がとれます。</a:t>
            </a:r>
            <a:endParaRPr kumimoji="1" lang="en-US" altLang="ja-JP" dirty="0"/>
          </a:p>
          <a:p>
            <a:r>
              <a:rPr kumimoji="1" lang="ja-JP" altLang="en-US" dirty="0"/>
              <a:t>★主菜はお肉や魚、卵のおかずです。体を作るもとになる、たんぱく質がとれます。</a:t>
            </a:r>
            <a:endParaRPr kumimoji="1" lang="en-US" altLang="ja-JP" dirty="0"/>
          </a:p>
          <a:p>
            <a:r>
              <a:rPr kumimoji="1" lang="ja-JP" altLang="en-US" dirty="0"/>
              <a:t>★副菜と汁物は、野菜や海藻などを使ったおかずで、体の調子をととのえる、ビタミンや無機質、食物繊維がとれます。</a:t>
            </a:r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97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7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おうちにあるものを食べるときも、コンビニなどで買ってくるときも、いろいろなものを組み合わせて、食べるようにしましょう。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たとえば、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★具の入ったおにぎりに、からあげ、きゅうりやトマト、味噌汁やスープを。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★食パン</a:t>
            </a:r>
            <a:r>
              <a:rPr kumimoji="1" lang="ja-JP" altLang="en-US" u="none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に、チーズやハム、サラダや野菜ジュースを。</a:t>
            </a:r>
            <a:endParaRPr kumimoji="1" lang="en-US" altLang="ja-JP" u="none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★カップ麺に、サラダチキンと野菜サラダ、などを組み合わせると、主食・主菜・副菜がとれるので、栄養のバランスがよくなります。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7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433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8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おやつについてです。</a:t>
            </a:r>
            <a:endParaRPr kumimoji="1" lang="en-US" altLang="ja-JP" dirty="0"/>
          </a:p>
          <a:p>
            <a:r>
              <a:rPr kumimoji="1" lang="ja-JP" altLang="en-US" dirty="0"/>
              <a:t>おやつには、体と心をリラックスさせる効果がありますが、決まりを作って食べるといいでしょう。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おやつについて、楽しむときのポイントが、２つあります。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マルバツクイズに答えながら、みていきましょう。</a:t>
            </a:r>
            <a:endParaRPr kumimoji="1" lang="en-US" altLang="ja-JP" dirty="0"/>
          </a:p>
        </p:txBody>
      </p:sp>
      <p:sp>
        <p:nvSpPr>
          <p:cNvPr id="1183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862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9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おやつクイズ　１問目</a:t>
            </a:r>
            <a:endParaRPr kumimoji="1" lang="en-US" altLang="ja-JP" dirty="0"/>
          </a:p>
          <a:p>
            <a:r>
              <a:rPr kumimoji="1" lang="ja-JP" altLang="en-US" dirty="0"/>
              <a:t>スナック菓子の大きな袋をあけたら、お皿に分けて、量を決めて食べるのは、マルかバツか。</a:t>
            </a:r>
            <a:endParaRPr kumimoji="1" lang="en-US" altLang="ja-JP" dirty="0"/>
          </a:p>
        </p:txBody>
      </p:sp>
      <p:sp>
        <p:nvSpPr>
          <p:cNvPr id="1192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530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9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正解はマルです。</a:t>
            </a:r>
            <a:endParaRPr kumimoji="1" lang="en-US" altLang="ja-JP" dirty="0"/>
          </a:p>
          <a:p>
            <a:r>
              <a:rPr kumimoji="1" lang="ja-JP" altLang="en-US" dirty="0"/>
              <a:t>スナック菓子の大きな袋を開けたら、お皿に分けて、量を決めて食べるようにしましょう。</a:t>
            </a:r>
            <a:endParaRPr kumimoji="1" lang="en-US" altLang="ja-JP" dirty="0"/>
          </a:p>
        </p:txBody>
      </p:sp>
      <p:sp>
        <p:nvSpPr>
          <p:cNvPr id="1192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982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おやつを楽しむときは、食べる量と時間を決めます。おやつを食べすぎて、食事が食べられない、ということがないようにしましょう。</a:t>
            </a:r>
            <a:endParaRPr kumimoji="1" lang="en-US" altLang="ja-JP" dirty="0"/>
          </a:p>
          <a:p>
            <a:r>
              <a:rPr kumimoji="1" lang="ja-JP" altLang="en-US" dirty="0"/>
              <a:t>ダラダラと食べ続けていると、むし歯にもなりやすくなります。</a:t>
            </a:r>
            <a:endParaRPr kumimoji="1" lang="en-US" altLang="ja-JP" dirty="0"/>
          </a:p>
        </p:txBody>
      </p:sp>
      <p:sp>
        <p:nvSpPr>
          <p:cNvPr id="1202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08BDF-2F77-42C8-8048-B64B19D0F87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89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32" name="字幕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103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3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35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89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0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91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83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95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6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97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21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3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39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40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184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44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4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4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94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50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1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2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53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779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57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58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9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60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61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62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73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66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67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61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71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27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76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77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78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62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82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1083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84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85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387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26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27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6ED3F-85D2-4A06-9FAA-962887FDB4CC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2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4E-7D65-4241-8028-77E161185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7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2" Type="http://schemas.microsoft.com/office/2007/relationships/media" Target="../media/media11.mp3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2" Type="http://schemas.microsoft.com/office/2007/relationships/media" Target="../media/media12.mp3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media3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4.mp3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media5.mp3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.pn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テキスト ボックス 2"/>
          <p:cNvSpPr txBox="1"/>
          <p:nvPr/>
        </p:nvSpPr>
        <p:spPr>
          <a:xfrm>
            <a:off x="6753452" y="788059"/>
            <a:ext cx="5032147" cy="58085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0" b="1" dirty="0">
                <a:ln w="38100">
                  <a:solidFill>
                    <a:schemeClr val="bg1"/>
                  </a:solidFill>
                </a:ln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君たちは</a:t>
            </a:r>
            <a:endParaRPr kumimoji="1" lang="en-US" altLang="ja-JP" sz="10500" b="1" dirty="0">
              <a:ln w="38100">
                <a:solidFill>
                  <a:schemeClr val="bg1"/>
                </a:solidFill>
              </a:ln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10500" b="1" dirty="0">
                <a:ln w="38100">
                  <a:solidFill>
                    <a:schemeClr val="bg1"/>
                  </a:solidFill>
                </a:ln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どう</a:t>
            </a:r>
            <a:endParaRPr lang="en-US" altLang="ja-JP" sz="10500" b="1" dirty="0">
              <a:ln w="38100">
                <a:solidFill>
                  <a:schemeClr val="bg1"/>
                </a:solidFill>
              </a:ln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10500" b="1" dirty="0">
                <a:ln w="38100">
                  <a:solidFill>
                    <a:schemeClr val="bg1"/>
                  </a:solidFill>
                </a:ln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食べるか</a:t>
            </a:r>
            <a:endParaRPr kumimoji="1" lang="ja-JP" altLang="en-US" sz="10500" b="1" dirty="0">
              <a:ln w="38100">
                <a:solidFill>
                  <a:schemeClr val="bg1"/>
                </a:solidFill>
              </a:ln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F65EDF-BBC7-0A50-4ED5-2AAA599E9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6" y="865377"/>
            <a:ext cx="6797201" cy="518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コンテンツ プレースホルダー 163">
            <a:extLst>
              <a:ext uri="{FF2B5EF4-FFF2-40B4-BE49-F238E27FC236}">
                <a16:creationId xmlns:a16="http://schemas.microsoft.com/office/drawing/2014/main" id="{7742D17B-75BD-1189-6051-76A9F98E64F5}"/>
              </a:ext>
            </a:extLst>
          </p:cNvPr>
          <p:cNvSpPr/>
          <p:nvPr/>
        </p:nvSpPr>
        <p:spPr>
          <a:xfrm>
            <a:off x="94433" y="5913587"/>
            <a:ext cx="4087825" cy="10386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絵：いらすとや</a:t>
            </a:r>
            <a:endParaRPr lang="en-US" altLang="ja-JP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ナレーション：</a:t>
            </a:r>
            <a:r>
              <a:rPr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©</a:t>
            </a: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音読さん</a:t>
            </a:r>
          </a:p>
        </p:txBody>
      </p:sp>
      <p:pic>
        <p:nvPicPr>
          <p:cNvPr id="3" name="6489942114377017">
            <a:hlinkClick r:id="" action="ppaction://media"/>
            <a:extLst>
              <a:ext uri="{FF2B5EF4-FFF2-40B4-BE49-F238E27FC236}">
                <a16:creationId xmlns:a16="http://schemas.microsoft.com/office/drawing/2014/main" id="{E570CF24-4565-368E-C22E-3C6E5DBFA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1917" y="61892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3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301"/>
    </mc:Choice>
    <mc:Fallback>
      <p:transition spd="slow" advTm="30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966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タイトル 4"/>
          <p:cNvSpPr>
            <a:spLocks noGrp="1"/>
          </p:cNvSpPr>
          <p:nvPr>
            <p:ph type="title"/>
          </p:nvPr>
        </p:nvSpPr>
        <p:spPr>
          <a:xfrm>
            <a:off x="560728" y="225457"/>
            <a:ext cx="10515600" cy="1325563"/>
          </a:xfrm>
        </p:spPr>
        <p:txBody>
          <a:bodyPr/>
          <a:lstStyle/>
          <a:p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「おやつ」を楽しむときは・・・</a:t>
            </a:r>
            <a:endParaRPr kumimoji="1"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232" name="コンテンツ プレースホルダー 5"/>
          <p:cNvSpPr>
            <a:spLocks noGrp="1"/>
          </p:cNvSpPr>
          <p:nvPr>
            <p:ph idx="1"/>
          </p:nvPr>
        </p:nvSpPr>
        <p:spPr>
          <a:xfrm>
            <a:off x="560728" y="2674900"/>
            <a:ext cx="10515600" cy="3631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寝る</a:t>
            </a:r>
            <a:r>
              <a:rPr lang="en-US" altLang="ja-JP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</a:t>
            </a: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時間前までには、</a:t>
            </a:r>
            <a:endParaRPr lang="en-US" altLang="ja-JP" sz="6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食べるのをやめる</a:t>
            </a:r>
            <a:endParaRPr lang="en-US" altLang="ja-JP" sz="6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dirty="0"/>
          </a:p>
        </p:txBody>
      </p:sp>
      <p:pic>
        <p:nvPicPr>
          <p:cNvPr id="1301" name="79184795115681.mp3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6328" y="5671457"/>
            <a:ext cx="812800" cy="8128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7C21BBD-0C95-5D24-5205-A74C284A4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92" y="2853941"/>
            <a:ext cx="2850936" cy="26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4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16"/>
    </mc:Choice>
    <mc:Fallback>
      <p:transition spd="slow" advTm="2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301"/>
        <p14:stopEvt time="27019" objId="130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おやつクイズ！</a:t>
            </a:r>
          </a:p>
        </p:txBody>
      </p:sp>
      <p:sp>
        <p:nvSpPr>
          <p:cNvPr id="120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70282" y="1888396"/>
            <a:ext cx="70059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ジュースや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スポーツドリンクは、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水分なので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たくさん飲んでよい</a:t>
            </a:r>
            <a:endParaRPr kumimoji="1" lang="ja-JP" altLang="en-US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4B5C53-9664-BD61-4D4B-DF223536BAC5}"/>
              </a:ext>
            </a:extLst>
          </p:cNvPr>
          <p:cNvSpPr txBox="1"/>
          <p:nvPr/>
        </p:nvSpPr>
        <p:spPr>
          <a:xfrm>
            <a:off x="0" y="2651790"/>
            <a:ext cx="42012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0" dirty="0">
                <a:latin typeface="Myanmar Text" panose="020B0502040204020203" pitchFamily="34" charset="0"/>
                <a:cs typeface="Myanmar Text" panose="020B0502040204020203" pitchFamily="34" charset="0"/>
              </a:rPr>
              <a:t>Q2</a:t>
            </a:r>
            <a:endParaRPr kumimoji="1" lang="ja-JP" altLang="en-US" sz="240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pic>
        <p:nvPicPr>
          <p:cNvPr id="4" name="6489942114383722">
            <a:hlinkClick r:id="" action="ppaction://media"/>
            <a:extLst>
              <a:ext uri="{FF2B5EF4-FFF2-40B4-BE49-F238E27FC236}">
                <a16:creationId xmlns:a16="http://schemas.microsoft.com/office/drawing/2014/main" id="{576C4509-A4EB-FAFF-9B4B-4B98F9470F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9763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594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5"/>
    </mc:Choice>
    <mc:Fallback>
      <p:transition spd="slow" advTm="1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1" objId="4"/>
        <p14:stopEvt time="10497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おやつクイズ！</a:t>
            </a:r>
          </a:p>
        </p:txBody>
      </p:sp>
      <p:sp>
        <p:nvSpPr>
          <p:cNvPr id="120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70282" y="1888396"/>
            <a:ext cx="70059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ジュースや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スポーツドリンクは、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水分なので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たくさん飲んでよい</a:t>
            </a:r>
            <a:endParaRPr kumimoji="1" lang="ja-JP" altLang="en-US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" name="乗算記号 5">
            <a:extLst>
              <a:ext uri="{FF2B5EF4-FFF2-40B4-BE49-F238E27FC236}">
                <a16:creationId xmlns:a16="http://schemas.microsoft.com/office/drawing/2014/main" id="{A0D1ED68-A0A5-E863-65DD-C03B526A0A78}"/>
              </a:ext>
            </a:extLst>
          </p:cNvPr>
          <p:cNvSpPr/>
          <p:nvPr/>
        </p:nvSpPr>
        <p:spPr>
          <a:xfrm>
            <a:off x="571500" y="2426357"/>
            <a:ext cx="2880000" cy="2880000"/>
          </a:xfrm>
          <a:prstGeom prst="mathMultiply">
            <a:avLst>
              <a:gd name="adj1" fmla="val 95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6489942114383664">
            <a:hlinkClick r:id="" action="ppaction://media"/>
            <a:extLst>
              <a:ext uri="{FF2B5EF4-FFF2-40B4-BE49-F238E27FC236}">
                <a16:creationId xmlns:a16="http://schemas.microsoft.com/office/drawing/2014/main" id="{5122677E-95D1-9415-900F-E4891574F2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849" y="611307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67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0"/>
    </mc:Choice>
    <mc:Fallback>
      <p:transition spd="slow" advTm="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 autoUpdateAnimBg="0"/>
    </p:bldLst>
  </p:timing>
  <p:extLst>
    <p:ext uri="{E180D4A7-C9FB-4DFB-919C-405C955672EB}">
      <p14:showEvtLst xmlns:p14="http://schemas.microsoft.com/office/powerpoint/2010/main">
        <p14:playEvt time="1813" objId="5"/>
        <p14:stopEvt time="4293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タイトル 4"/>
          <p:cNvSpPr>
            <a:spLocks noGrp="1"/>
          </p:cNvSpPr>
          <p:nvPr>
            <p:ph type="title"/>
          </p:nvPr>
        </p:nvSpPr>
        <p:spPr>
          <a:xfrm>
            <a:off x="597798" y="143206"/>
            <a:ext cx="10515600" cy="1325563"/>
          </a:xfrm>
        </p:spPr>
        <p:txBody>
          <a:bodyPr/>
          <a:lstStyle/>
          <a:p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「おやつ」を楽しむときは・・・</a:t>
            </a:r>
            <a:endParaRPr kumimoji="1"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213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97541" y="2514600"/>
            <a:ext cx="10515600" cy="379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飲み物は、水や</a:t>
            </a:r>
            <a:endParaRPr lang="en-US" altLang="ja-JP" sz="6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甘くないお茶など</a:t>
            </a:r>
            <a:endParaRPr lang="en-US" altLang="ja-JP" sz="6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dirty="0"/>
          </a:p>
        </p:txBody>
      </p:sp>
      <p:pic>
        <p:nvPicPr>
          <p:cNvPr id="1298" name="79184795115323.mp3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3141" y="5683552"/>
            <a:ext cx="812800" cy="8128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57A4EBB-F133-CDC7-7060-95101620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52" y="1760520"/>
            <a:ext cx="3761389" cy="392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79"/>
    </mc:Choice>
    <mc:Fallback>
      <p:transition spd="slow" advTm="2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0" fill="hold"/>
                                        <p:tgtEl>
                                          <p:spTgt spid="1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98"/>
        <p14:stopEvt time="22194" objId="129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君たちはどう食べるか14">
            <a:hlinkClick r:id="" action="ppaction://media"/>
            <a:extLst>
              <a:ext uri="{FF2B5EF4-FFF2-40B4-BE49-F238E27FC236}">
                <a16:creationId xmlns:a16="http://schemas.microsoft.com/office/drawing/2014/main" id="{6A60923B-C2F4-F2B3-E801-BCC3BE1FC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7990" y="6174860"/>
            <a:ext cx="487363" cy="487363"/>
          </a:xfrm>
          <a:prstGeom prst="rect">
            <a:avLst/>
          </a:prstGeom>
        </p:spPr>
      </p:pic>
      <p:pic>
        <p:nvPicPr>
          <p:cNvPr id="1030" name="Picture 6" descr="集合している人たちのイラスト（学生）">
            <a:extLst>
              <a:ext uri="{FF2B5EF4-FFF2-40B4-BE49-F238E27FC236}">
                <a16:creationId xmlns:a16="http://schemas.microsoft.com/office/drawing/2014/main" id="{4D229FDA-BD84-BEE4-DD70-04CA0236F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07" y="-175261"/>
            <a:ext cx="7886786" cy="72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39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5"/>
    </mc:Choice>
    <mc:Fallback>
      <p:transition spd="slow" advTm="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76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タイトル 1"/>
          <p:cNvSpPr>
            <a:spLocks noGrp="1"/>
          </p:cNvSpPr>
          <p:nvPr>
            <p:ph type="title"/>
          </p:nvPr>
        </p:nvSpPr>
        <p:spPr>
          <a:xfrm>
            <a:off x="838199" y="15588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今日のポイント</a:t>
            </a:r>
          </a:p>
        </p:txBody>
      </p:sp>
      <p:sp>
        <p:nvSpPr>
          <p:cNvPr id="11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04086" y="1886247"/>
            <a:ext cx="81362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①生活リズムと、</a:t>
            </a:r>
            <a:endParaRPr lang="en-US" altLang="ja-JP" sz="4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4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バランスのよい食事について</a:t>
            </a:r>
            <a:endParaRPr lang="en-US" altLang="ja-JP" sz="4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endParaRPr kumimoji="1" lang="en-US" altLang="ja-JP" sz="4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4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②おやつについて</a:t>
            </a:r>
            <a:endParaRPr lang="en-US" altLang="ja-JP" sz="4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D303089-65A6-F808-B599-9E275B8E3BC4}"/>
              </a:ext>
            </a:extLst>
          </p:cNvPr>
          <p:cNvSpPr/>
          <p:nvPr/>
        </p:nvSpPr>
        <p:spPr>
          <a:xfrm>
            <a:off x="1309816" y="1371600"/>
            <a:ext cx="9341708" cy="4999037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6489942114377465">
            <a:hlinkClick r:id="" action="ppaction://media"/>
            <a:extLst>
              <a:ext uri="{FF2B5EF4-FFF2-40B4-BE49-F238E27FC236}">
                <a16:creationId xmlns:a16="http://schemas.microsoft.com/office/drawing/2014/main" id="{2009BF99-5160-AAC9-B8CE-8C5CFD10F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799" y="6143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9"/>
    </mc:Choice>
    <mc:Fallback>
      <p:transition spd="slow" advTm="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8742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部分円 9">
            <a:extLst>
              <a:ext uri="{FF2B5EF4-FFF2-40B4-BE49-F238E27FC236}">
                <a16:creationId xmlns:a16="http://schemas.microsoft.com/office/drawing/2014/main" id="{D615CEB1-1585-0A02-22EC-757EAF0461DC}"/>
              </a:ext>
            </a:extLst>
          </p:cNvPr>
          <p:cNvSpPr/>
          <p:nvPr/>
        </p:nvSpPr>
        <p:spPr>
          <a:xfrm rot="5400000">
            <a:off x="890567" y="1111371"/>
            <a:ext cx="5312168" cy="5450840"/>
          </a:xfrm>
          <a:prstGeom prst="pie">
            <a:avLst>
              <a:gd name="adj1" fmla="val 5380946"/>
              <a:gd name="adj2" fmla="val 1620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部分円 10">
            <a:extLst>
              <a:ext uri="{FF2B5EF4-FFF2-40B4-BE49-F238E27FC236}">
                <a16:creationId xmlns:a16="http://schemas.microsoft.com/office/drawing/2014/main" id="{1E7C670C-00CD-55FE-1A12-754BE33FFFBF}"/>
              </a:ext>
            </a:extLst>
          </p:cNvPr>
          <p:cNvSpPr/>
          <p:nvPr/>
        </p:nvSpPr>
        <p:spPr>
          <a:xfrm rot="16200000">
            <a:off x="901403" y="1111367"/>
            <a:ext cx="5312167" cy="5450842"/>
          </a:xfrm>
          <a:prstGeom prst="pie">
            <a:avLst>
              <a:gd name="adj1" fmla="val 5380946"/>
              <a:gd name="adj2" fmla="val 1620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24" name="タイトル 1"/>
          <p:cNvSpPr>
            <a:spLocks noGrp="1"/>
          </p:cNvSpPr>
          <p:nvPr>
            <p:ph type="title"/>
          </p:nvPr>
        </p:nvSpPr>
        <p:spPr>
          <a:xfrm>
            <a:off x="783851" y="92385"/>
            <a:ext cx="10515600" cy="1325563"/>
          </a:xfrm>
        </p:spPr>
        <p:txBody>
          <a:bodyPr/>
          <a:lstStyle/>
          <a:p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食事でよい生活リズムを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126" name="テキスト ボックス 4"/>
          <p:cNvSpPr txBox="1"/>
          <p:nvPr/>
        </p:nvSpPr>
        <p:spPr>
          <a:xfrm>
            <a:off x="6720604" y="1078914"/>
            <a:ext cx="545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☆</a:t>
            </a:r>
            <a:r>
              <a:rPr kumimoji="1" lang="ja-JP" altLang="en-US" sz="3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朝ごはん・昼ごはん・</a:t>
            </a:r>
            <a:endParaRPr kumimoji="1" lang="en-US" altLang="ja-JP" sz="3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kumimoji="1" lang="ja-JP" altLang="en-US" sz="3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夕ごはんを、</a:t>
            </a:r>
            <a:endParaRPr kumimoji="1" lang="en-US" altLang="ja-JP" sz="3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決まった時間に食べる</a:t>
            </a:r>
            <a:endParaRPr lang="en-US" altLang="ja-JP" sz="3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128" name="図 9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69532" y="2731151"/>
            <a:ext cx="3857228" cy="2857057"/>
          </a:xfrm>
          <a:prstGeom prst="rect">
            <a:avLst/>
          </a:prstGeom>
        </p:spPr>
      </p:pic>
      <p:sp>
        <p:nvSpPr>
          <p:cNvPr id="1129" name="テキスト ボックス 10"/>
          <p:cNvSpPr txBox="1"/>
          <p:nvPr/>
        </p:nvSpPr>
        <p:spPr>
          <a:xfrm>
            <a:off x="7767977" y="3489841"/>
            <a:ext cx="254673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不規則な生活習慣が、肥満を招く！！</a:t>
            </a:r>
          </a:p>
        </p:txBody>
      </p:sp>
      <p:pic>
        <p:nvPicPr>
          <p:cNvPr id="1131" name="49856594489970.mp3"/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1444" y="5760505"/>
            <a:ext cx="812800" cy="8128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C4433B4-9146-AB7A-CD74-2C3CC5DD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074" y="4266565"/>
            <a:ext cx="2607276" cy="260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日光浴のイラスト（女性）">
            <a:extLst>
              <a:ext uri="{FF2B5EF4-FFF2-40B4-BE49-F238E27FC236}">
                <a16:creationId xmlns:a16="http://schemas.microsoft.com/office/drawing/2014/main" id="{1B22B3C8-1CF5-61E1-A7D2-F86BE31D5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08" b="68306"/>
          <a:stretch>
            <a:fillRect/>
          </a:stretch>
        </p:blipFill>
        <p:spPr bwMode="auto">
          <a:xfrm>
            <a:off x="2838691" y="3983377"/>
            <a:ext cx="1443681" cy="120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時計のイラスト">
            <a:extLst>
              <a:ext uri="{FF2B5EF4-FFF2-40B4-BE49-F238E27FC236}">
                <a16:creationId xmlns:a16="http://schemas.microsoft.com/office/drawing/2014/main" id="{B488ECDE-CB6C-33A3-7F93-0F4BEEDD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44" y="3188334"/>
            <a:ext cx="1098762" cy="10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時計のイラスト">
            <a:extLst>
              <a:ext uri="{FF2B5EF4-FFF2-40B4-BE49-F238E27FC236}">
                <a16:creationId xmlns:a16="http://schemas.microsoft.com/office/drawing/2014/main" id="{28E3B478-BC78-B692-8667-B6625EFC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1" y="2879550"/>
            <a:ext cx="936020" cy="9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019E575-91AA-AE9B-70E9-6A2B5073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50" y="1141463"/>
            <a:ext cx="936020" cy="9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時計のイラスト">
            <a:extLst>
              <a:ext uri="{FF2B5EF4-FFF2-40B4-BE49-F238E27FC236}">
                <a16:creationId xmlns:a16="http://schemas.microsoft.com/office/drawing/2014/main" id="{418CF34D-F67E-D32D-261C-619CDF9D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07" y="4942254"/>
            <a:ext cx="852455" cy="8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抱き枕を抱いて寝る人のイラスト（男性）">
            <a:extLst>
              <a:ext uri="{FF2B5EF4-FFF2-40B4-BE49-F238E27FC236}">
                <a16:creationId xmlns:a16="http://schemas.microsoft.com/office/drawing/2014/main" id="{0E21E173-619A-AA84-044A-C9CF5372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2" y="1163536"/>
            <a:ext cx="1289119" cy="14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寝起きのイラスト「爽やかに起きる男性」">
            <a:extLst>
              <a:ext uri="{FF2B5EF4-FFF2-40B4-BE49-F238E27FC236}">
                <a16:creationId xmlns:a16="http://schemas.microsoft.com/office/drawing/2014/main" id="{603ACFD9-D54A-9489-4DCF-ECDE72658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81" y="2971528"/>
            <a:ext cx="1183405" cy="120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食事をしている女の子のイラスト">
            <a:extLst>
              <a:ext uri="{FF2B5EF4-FFF2-40B4-BE49-F238E27FC236}">
                <a16:creationId xmlns:a16="http://schemas.microsoft.com/office/drawing/2014/main" id="{6917949D-43F0-B8E9-CE51-7F71EEFE7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35" y="3573833"/>
            <a:ext cx="1189673" cy="115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あひる風呂のイラスト">
            <a:extLst>
              <a:ext uri="{FF2B5EF4-FFF2-40B4-BE49-F238E27FC236}">
                <a16:creationId xmlns:a16="http://schemas.microsoft.com/office/drawing/2014/main" id="{600FCA98-86A5-8F29-05CD-063EDC11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8" y="1834875"/>
            <a:ext cx="1207556" cy="120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語学の勉強をする人のイラスト（男性・リーディング）">
            <a:extLst>
              <a:ext uri="{FF2B5EF4-FFF2-40B4-BE49-F238E27FC236}">
                <a16:creationId xmlns:a16="http://schemas.microsoft.com/office/drawing/2014/main" id="{D212B83C-76A3-12F6-4678-82403EA2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32" y="4886699"/>
            <a:ext cx="929228" cy="12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食事をしている女の子のイラスト">
            <a:extLst>
              <a:ext uri="{FF2B5EF4-FFF2-40B4-BE49-F238E27FC236}">
                <a16:creationId xmlns:a16="http://schemas.microsoft.com/office/drawing/2014/main" id="{150EE8EF-812A-4278-3DE8-B006A177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23" y="5227602"/>
            <a:ext cx="1503359" cy="14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食事をしている女の子のイラスト">
            <a:extLst>
              <a:ext uri="{FF2B5EF4-FFF2-40B4-BE49-F238E27FC236}">
                <a16:creationId xmlns:a16="http://schemas.microsoft.com/office/drawing/2014/main" id="{86BBCE0E-1BFC-CEEE-621A-A5D484AB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4" y="3359516"/>
            <a:ext cx="1189673" cy="115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語学の勉強をする人のイラスト（男性・ライティング）">
            <a:extLst>
              <a:ext uri="{FF2B5EF4-FFF2-40B4-BE49-F238E27FC236}">
                <a16:creationId xmlns:a16="http://schemas.microsoft.com/office/drawing/2014/main" id="{8DE9364D-8A43-004C-295E-5CC6CEB9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67" y="4727342"/>
            <a:ext cx="1204641" cy="11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97AA6FE1-5743-AB83-EA58-E19D5944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923" y="2243417"/>
            <a:ext cx="1033624" cy="103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CA46C0E-B9FD-B78D-D6A3-E3C7BB4FC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53" y="5741366"/>
            <a:ext cx="936020" cy="9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47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48"/>
    </mc:Choice>
    <mc:Fallback>
      <p:transition spd="slow" advTm="5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4" fill="hold"/>
                                        <p:tgtEl>
                                          <p:spTgt spid="1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31"/>
        <p14:stopEvt time="51708" objId="113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主食・主菜・副菜（汁物）をそろえよう</a:t>
            </a:r>
          </a:p>
        </p:txBody>
      </p:sp>
      <p:sp>
        <p:nvSpPr>
          <p:cNvPr id="1139" name="吹き出し: 角を丸めた四角形 9"/>
          <p:cNvSpPr/>
          <p:nvPr/>
        </p:nvSpPr>
        <p:spPr>
          <a:xfrm>
            <a:off x="537723" y="4859036"/>
            <a:ext cx="2419350" cy="1657350"/>
          </a:xfrm>
          <a:prstGeom prst="wedgeRoundRectCallout">
            <a:avLst>
              <a:gd name="adj1" fmla="val 64845"/>
              <a:gd name="adj2" fmla="val 301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highlight>
                  <a:srgbClr val="FFFF00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主食</a:t>
            </a:r>
            <a:endParaRPr lang="en-US" altLang="ja-JP" sz="3200" b="1" dirty="0">
              <a:solidFill>
                <a:schemeClr val="tx1"/>
              </a:solidFill>
              <a:highlight>
                <a:srgbClr val="FFFF00"/>
              </a:highlight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endParaRPr kumimoji="1" lang="en-US" altLang="ja-JP" sz="1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炭水化物</a:t>
            </a:r>
            <a:endParaRPr kumimoji="1" lang="ja-JP" altLang="en-US" sz="32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40" name="吹き出し: 角を丸めた四角形 10"/>
          <p:cNvSpPr/>
          <p:nvPr/>
        </p:nvSpPr>
        <p:spPr>
          <a:xfrm>
            <a:off x="9699967" y="1344018"/>
            <a:ext cx="2419350" cy="1657350"/>
          </a:xfrm>
          <a:prstGeom prst="wedgeRoundRectCallout">
            <a:avLst>
              <a:gd name="adj1" fmla="val -59607"/>
              <a:gd name="adj2" fmla="val 3696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highlight>
                  <a:srgbClr val="FF0000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主菜</a:t>
            </a:r>
            <a:endParaRPr kumimoji="1" lang="en-US" altLang="ja-JP" sz="3200" b="1" dirty="0">
              <a:solidFill>
                <a:schemeClr val="tx1"/>
              </a:solidFill>
              <a:highlight>
                <a:srgbClr val="FF0000"/>
              </a:highlight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endParaRPr kumimoji="1" lang="en-US" altLang="ja-JP" sz="1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たんぱく質</a:t>
            </a:r>
            <a:endParaRPr kumimoji="1" lang="ja-JP" altLang="en-US" sz="32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42" name="吹き出し: 角を丸めた四角形 11"/>
          <p:cNvSpPr/>
          <p:nvPr/>
        </p:nvSpPr>
        <p:spPr>
          <a:xfrm>
            <a:off x="72683" y="1399119"/>
            <a:ext cx="3175497" cy="1900131"/>
          </a:xfrm>
          <a:prstGeom prst="wedgeRoundRectCallout">
            <a:avLst>
              <a:gd name="adj1" fmla="val 56415"/>
              <a:gd name="adj2" fmla="val 295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highlight>
                  <a:srgbClr val="00FF00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副菜</a:t>
            </a:r>
            <a:endParaRPr kumimoji="1" lang="en-US" altLang="ja-JP" sz="3200" b="1" dirty="0">
              <a:solidFill>
                <a:schemeClr val="tx1"/>
              </a:solidFill>
              <a:highlight>
                <a:srgbClr val="00FF00"/>
              </a:highlight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endParaRPr kumimoji="1" lang="en-US" altLang="ja-JP" sz="1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ビタミン　無機質</a:t>
            </a:r>
            <a:endParaRPr kumimoji="1" lang="en-US" altLang="ja-JP" sz="32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食物繊維</a:t>
            </a:r>
            <a:endParaRPr kumimoji="1" lang="en-US" altLang="ja-JP" sz="32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144" name="49856594490064.mp3"/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422" y="5917857"/>
            <a:ext cx="812800" cy="812800"/>
          </a:xfrm>
          <a:prstGeom prst="rect">
            <a:avLst/>
          </a:prstGeom>
        </p:spPr>
      </p:pic>
      <p:sp>
        <p:nvSpPr>
          <p:cNvPr id="3" name="吹き出し: 角を丸めた四角形 11">
            <a:extLst>
              <a:ext uri="{FF2B5EF4-FFF2-40B4-BE49-F238E27FC236}">
                <a16:creationId xmlns:a16="http://schemas.microsoft.com/office/drawing/2014/main" id="{BA30A7CC-C71D-F5CB-640C-A16E86B8DD8B}"/>
              </a:ext>
            </a:extLst>
          </p:cNvPr>
          <p:cNvSpPr/>
          <p:nvPr/>
        </p:nvSpPr>
        <p:spPr>
          <a:xfrm>
            <a:off x="8960564" y="4860142"/>
            <a:ext cx="3175497" cy="1900131"/>
          </a:xfrm>
          <a:prstGeom prst="wedgeRoundRectCallout">
            <a:avLst>
              <a:gd name="adj1" fmla="val -60324"/>
              <a:gd name="adj2" fmla="val -2770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highlight>
                  <a:srgbClr val="00FF00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汁物</a:t>
            </a:r>
            <a:endParaRPr kumimoji="1" lang="en-US" altLang="ja-JP" sz="3200" b="1" dirty="0">
              <a:solidFill>
                <a:schemeClr val="tx1"/>
              </a:solidFill>
              <a:highlight>
                <a:srgbClr val="00FF00"/>
              </a:highlight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endParaRPr kumimoji="1" lang="en-US" altLang="ja-JP" sz="1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ビタミン　無機質</a:t>
            </a:r>
            <a:endParaRPr kumimoji="1" lang="en-US" altLang="ja-JP" sz="32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食物繊維</a:t>
            </a:r>
            <a:endParaRPr kumimoji="1" lang="en-US" altLang="ja-JP" sz="32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1E7365B-469C-DA80-3908-6E99F696ACF5}"/>
              </a:ext>
            </a:extLst>
          </p:cNvPr>
          <p:cNvGrpSpPr/>
          <p:nvPr/>
        </p:nvGrpSpPr>
        <p:grpSpPr>
          <a:xfrm>
            <a:off x="3059740" y="1240923"/>
            <a:ext cx="6200525" cy="6092367"/>
            <a:chOff x="3059740" y="1240923"/>
            <a:chExt cx="6200525" cy="6092367"/>
          </a:xfrm>
        </p:grpSpPr>
        <p:pic>
          <p:nvPicPr>
            <p:cNvPr id="1026" name="Picture 2" descr="ご飯のイラスト">
              <a:extLst>
                <a:ext uri="{FF2B5EF4-FFF2-40B4-BE49-F238E27FC236}">
                  <a16:creationId xmlns:a16="http://schemas.microsoft.com/office/drawing/2014/main" id="{B7DACC58-5D0C-B292-8E90-67F57963A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740" y="4312049"/>
              <a:ext cx="2108304" cy="191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味噌汁のイラスト">
              <a:extLst>
                <a:ext uri="{FF2B5EF4-FFF2-40B4-BE49-F238E27FC236}">
                  <a16:creationId xmlns:a16="http://schemas.microsoft.com/office/drawing/2014/main" id="{7AEEC6FF-B151-5738-015F-21CB7A6EB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605" y="4312049"/>
              <a:ext cx="2211482" cy="218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箸置きのイラスト">
              <a:extLst>
                <a:ext uri="{FF2B5EF4-FFF2-40B4-BE49-F238E27FC236}">
                  <a16:creationId xmlns:a16="http://schemas.microsoft.com/office/drawing/2014/main" id="{78B3C5E7-0236-5B9E-7F60-0F9C037037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" t="6671" b="8788"/>
            <a:stretch>
              <a:fillRect/>
            </a:stretch>
          </p:blipFill>
          <p:spPr bwMode="auto">
            <a:xfrm rot="2364759">
              <a:off x="4567018" y="5315224"/>
              <a:ext cx="2522269" cy="2018066"/>
            </a:xfrm>
            <a:prstGeom prst="parallelogram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7C256EB3-2D69-AE01-E4C3-9BC118FDF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570" y="1544903"/>
              <a:ext cx="2147042" cy="1900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焼き鮭のイラスト">
              <a:extLst>
                <a:ext uri="{FF2B5EF4-FFF2-40B4-BE49-F238E27FC236}">
                  <a16:creationId xmlns:a16="http://schemas.microsoft.com/office/drawing/2014/main" id="{560223D7-9857-37C0-367F-838E29EAC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427" y="1240923"/>
              <a:ext cx="3411838" cy="2610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ほうれん草のおひたしのイラスト">
              <a:extLst>
                <a:ext uri="{FF2B5EF4-FFF2-40B4-BE49-F238E27FC236}">
                  <a16:creationId xmlns:a16="http://schemas.microsoft.com/office/drawing/2014/main" id="{37A76E13-C861-FD18-E51D-4FA34FDEC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492" y="3263692"/>
              <a:ext cx="1712717" cy="1635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01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40"/>
    </mc:Choice>
    <mc:Fallback>
      <p:transition spd="slow" advTm="4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6" fill="hold"/>
                                        <p:tgtEl>
                                          <p:spTgt spid="1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44"/>
        <p14:stopEvt time="40017" objId="114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タイトル 1"/>
          <p:cNvSpPr>
            <a:spLocks noGrp="1"/>
          </p:cNvSpPr>
          <p:nvPr>
            <p:ph type="title"/>
          </p:nvPr>
        </p:nvSpPr>
        <p:spPr>
          <a:xfrm>
            <a:off x="520511" y="275264"/>
            <a:ext cx="11330608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いろいろなものを組み合わせて食べよう！</a:t>
            </a:r>
            <a:endParaRPr kumimoji="1"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52" name="四角形: 角を丸くする 32"/>
          <p:cNvSpPr/>
          <p:nvPr/>
        </p:nvSpPr>
        <p:spPr>
          <a:xfrm>
            <a:off x="1595718" y="2079812"/>
            <a:ext cx="9448800" cy="1612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5" name="四角形: 角を丸くする 33"/>
          <p:cNvSpPr/>
          <p:nvPr/>
        </p:nvSpPr>
        <p:spPr>
          <a:xfrm>
            <a:off x="6329616" y="4655347"/>
            <a:ext cx="5517827" cy="16128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9" name="正方形/長方形 2"/>
          <p:cNvSpPr/>
          <p:nvPr/>
        </p:nvSpPr>
        <p:spPr>
          <a:xfrm>
            <a:off x="9836150" y="4997450"/>
            <a:ext cx="330200" cy="317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コンビニのおにぎりのイラスト">
            <a:extLst>
              <a:ext uri="{FF2B5EF4-FFF2-40B4-BE49-F238E27FC236}">
                <a16:creationId xmlns:a16="http://schemas.microsoft.com/office/drawing/2014/main" id="{3A0FE42E-70B9-34CD-5F9B-1625510D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78" y="1791114"/>
            <a:ext cx="2189765" cy="19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5BBBD4-4CCB-D91E-F710-6CC049D0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64" y="1546567"/>
            <a:ext cx="1688800" cy="22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コールスローのイラスト">
            <a:extLst>
              <a:ext uri="{FF2B5EF4-FFF2-40B4-BE49-F238E27FC236}">
                <a16:creationId xmlns:a16="http://schemas.microsoft.com/office/drawing/2014/main" id="{E8BC7277-D41E-283C-8767-CD123336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69" y="1882078"/>
            <a:ext cx="1901722" cy="19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981A91C-4617-9015-F3E6-C02211578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949" y="1543050"/>
            <a:ext cx="1944407" cy="23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32F611E-B6F4-4E19-2A62-58EF98254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16" y="3966050"/>
            <a:ext cx="2112470" cy="23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ABED8F8-B7A4-1857-624F-9DE644DD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93" y="4518550"/>
            <a:ext cx="1631757" cy="178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コールスローのイラスト">
            <a:extLst>
              <a:ext uri="{FF2B5EF4-FFF2-40B4-BE49-F238E27FC236}">
                <a16:creationId xmlns:a16="http://schemas.microsoft.com/office/drawing/2014/main" id="{66133971-54F1-232C-62EE-553A148A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89" y="4584988"/>
            <a:ext cx="1715044" cy="17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32F960C-8A0C-F567-249A-39BCF221EBF2}"/>
              </a:ext>
            </a:extLst>
          </p:cNvPr>
          <p:cNvGrpSpPr/>
          <p:nvPr/>
        </p:nvGrpSpPr>
        <p:grpSpPr>
          <a:xfrm>
            <a:off x="377205" y="4471069"/>
            <a:ext cx="5680357" cy="1876444"/>
            <a:chOff x="409867" y="3941412"/>
            <a:chExt cx="5680357" cy="1876444"/>
          </a:xfrm>
        </p:grpSpPr>
        <p:sp>
          <p:nvSpPr>
            <p:cNvPr id="1158" name="四角形: 角を丸くする 34"/>
            <p:cNvSpPr/>
            <p:nvPr/>
          </p:nvSpPr>
          <p:spPr>
            <a:xfrm>
              <a:off x="409867" y="4183493"/>
              <a:ext cx="5561423" cy="16128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D3D866DF-AC8F-7E5A-3EAA-FBA4448C3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355" y="4655347"/>
              <a:ext cx="1372817" cy="990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4A3B53AB-EA9A-B966-8F25-747924D73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424" y="3941412"/>
              <a:ext cx="1688800" cy="1876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コールスローのイラスト">
              <a:extLst>
                <a:ext uri="{FF2B5EF4-FFF2-40B4-BE49-F238E27FC236}">
                  <a16:creationId xmlns:a16="http://schemas.microsoft.com/office/drawing/2014/main" id="{AA6E0B11-1AA7-BCCB-D835-61F7FECB5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795" y="4382910"/>
              <a:ext cx="1355596" cy="135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C90E812-295A-8451-5104-0DF54BF43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3453" y="4366261"/>
              <a:ext cx="1363555" cy="1363555"/>
            </a:xfrm>
            <a:prstGeom prst="rect">
              <a:avLst/>
            </a:prstGeom>
          </p:spPr>
        </p:pic>
      </p:grpSp>
      <p:pic>
        <p:nvPicPr>
          <p:cNvPr id="8" name="6489942114376192">
            <a:hlinkClick r:id="" action="ppaction://media"/>
            <a:extLst>
              <a:ext uri="{FF2B5EF4-FFF2-40B4-BE49-F238E27FC236}">
                <a16:creationId xmlns:a16="http://schemas.microsoft.com/office/drawing/2014/main" id="{FBB8749B-7B8D-E684-27F6-34501F975D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69600" y="630003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59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48"/>
    </mc:Choice>
    <mc:Fallback>
      <p:transition spd="slow" advTm="3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31543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おやつ</a:t>
            </a:r>
          </a:p>
        </p:txBody>
      </p:sp>
      <p:sp>
        <p:nvSpPr>
          <p:cNvPr id="1177" name="吹き出し: 角を丸めた四角形 2"/>
          <p:cNvSpPr/>
          <p:nvPr/>
        </p:nvSpPr>
        <p:spPr>
          <a:xfrm>
            <a:off x="6672410" y="946800"/>
            <a:ext cx="5257800" cy="3388658"/>
          </a:xfrm>
          <a:prstGeom prst="wedgeRoundRectCallout">
            <a:avLst>
              <a:gd name="adj1" fmla="val -63799"/>
              <a:gd name="adj2" fmla="val 2810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おやつクイズに挑戦</a:t>
            </a:r>
            <a:endParaRPr kumimoji="1" lang="en-US" altLang="ja-JP" sz="36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026" name="Picture 2" descr="おやつを食べる子供のイラスト">
            <a:extLst>
              <a:ext uri="{FF2B5EF4-FFF2-40B4-BE49-F238E27FC236}">
                <a16:creationId xmlns:a16="http://schemas.microsoft.com/office/drawing/2014/main" id="{F9306607-B5DC-1ED0-6040-FD6650FB8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23"/>
          <a:stretch>
            <a:fillRect/>
          </a:stretch>
        </p:blipFill>
        <p:spPr bwMode="auto">
          <a:xfrm>
            <a:off x="90240" y="2110818"/>
            <a:ext cx="5775340" cy="36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君たちはどう食べるか6">
            <a:hlinkClick r:id="" action="ppaction://media"/>
            <a:extLst>
              <a:ext uri="{FF2B5EF4-FFF2-40B4-BE49-F238E27FC236}">
                <a16:creationId xmlns:a16="http://schemas.microsoft.com/office/drawing/2014/main" id="{782BDE55-26F2-FA67-9C10-FE0FD855EB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2847" y="607600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74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1"/>
    </mc:Choice>
    <mc:Fallback>
      <p:transition spd="slow" advTm="2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9587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おやつクイズ！</a:t>
            </a:r>
          </a:p>
        </p:txBody>
      </p:sp>
      <p:sp>
        <p:nvSpPr>
          <p:cNvPr id="118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00313" y="1973531"/>
            <a:ext cx="75544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スナック菓子の大きな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袋を開けたら、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お皿に分けて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量を決めて食べる</a:t>
            </a:r>
            <a:endParaRPr kumimoji="1" lang="ja-JP" altLang="en-US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" name="6489942114381816">
            <a:hlinkClick r:id="" action="ppaction://media"/>
            <a:extLst>
              <a:ext uri="{FF2B5EF4-FFF2-40B4-BE49-F238E27FC236}">
                <a16:creationId xmlns:a16="http://schemas.microsoft.com/office/drawing/2014/main" id="{154705F2-0470-C06D-9D4F-4ACE8DDCE2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42026"/>
            <a:ext cx="487363" cy="48736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905759-A4E3-E6F4-B811-594E650646AC}"/>
              </a:ext>
            </a:extLst>
          </p:cNvPr>
          <p:cNvSpPr txBox="1"/>
          <p:nvPr/>
        </p:nvSpPr>
        <p:spPr>
          <a:xfrm>
            <a:off x="350837" y="2707223"/>
            <a:ext cx="42012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0" dirty="0">
                <a:latin typeface="Myanmar Text" panose="020B0502040204020203" pitchFamily="34" charset="0"/>
                <a:cs typeface="Myanmar Text" panose="020B0502040204020203" pitchFamily="34" charset="0"/>
              </a:rPr>
              <a:t>Q1</a:t>
            </a:r>
            <a:endParaRPr kumimoji="1" lang="ja-JP" altLang="en-US" sz="240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49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51"/>
    </mc:Choice>
    <mc:Fallback>
      <p:transition spd="slow" advTm="1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008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おやつクイズ！</a:t>
            </a:r>
          </a:p>
        </p:txBody>
      </p:sp>
      <p:sp>
        <p:nvSpPr>
          <p:cNvPr id="118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00313" y="1973531"/>
            <a:ext cx="75544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スナック菓子の大きな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袋を開けたら、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お皿に分けて</a:t>
            </a:r>
            <a:endParaRPr lang="en-US" altLang="ja-JP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量を決めて食べる</a:t>
            </a:r>
            <a:endParaRPr kumimoji="1" lang="ja-JP" altLang="en-US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円: 塗りつぶしなし 3">
            <a:extLst>
              <a:ext uri="{FF2B5EF4-FFF2-40B4-BE49-F238E27FC236}">
                <a16:creationId xmlns:a16="http://schemas.microsoft.com/office/drawing/2014/main" id="{CF4C3F04-39F7-6D05-F43A-4AE3160130FA}"/>
              </a:ext>
            </a:extLst>
          </p:cNvPr>
          <p:cNvSpPr/>
          <p:nvPr/>
        </p:nvSpPr>
        <p:spPr>
          <a:xfrm>
            <a:off x="1048264" y="2471351"/>
            <a:ext cx="2671120" cy="2685071"/>
          </a:xfrm>
          <a:prstGeom prst="donut">
            <a:avLst>
              <a:gd name="adj" fmla="val 11553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" name="6505514114606318">
            <a:hlinkClick r:id="" action="ppaction://media"/>
            <a:extLst>
              <a:ext uri="{FF2B5EF4-FFF2-40B4-BE49-F238E27FC236}">
                <a16:creationId xmlns:a16="http://schemas.microsoft.com/office/drawing/2014/main" id="{81FAB982-21BB-CACA-450F-5C85266787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4515" y="5657463"/>
            <a:ext cx="1200537" cy="1200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65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6"/>
    </mc:Choice>
    <mc:Fallback>
      <p:transition spd="slow" advTm="10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71" objId="2"/>
        <p14:stopEvt time="10561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タイトル 4"/>
          <p:cNvSpPr>
            <a:spLocks noGrp="1"/>
          </p:cNvSpPr>
          <p:nvPr>
            <p:ph type="title"/>
          </p:nvPr>
        </p:nvSpPr>
        <p:spPr>
          <a:xfrm>
            <a:off x="560728" y="225457"/>
            <a:ext cx="10515600" cy="1325563"/>
          </a:xfrm>
        </p:spPr>
        <p:txBody>
          <a:bodyPr/>
          <a:lstStyle/>
          <a:p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「おやつ」を楽しむときは・・・</a:t>
            </a:r>
            <a:endParaRPr kumimoji="1"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95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97541" y="2362200"/>
            <a:ext cx="10515600" cy="3944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・量と時間を決める</a:t>
            </a:r>
            <a:endParaRPr lang="en-US" altLang="ja-JP" sz="6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endParaRPr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dirty="0"/>
          </a:p>
        </p:txBody>
      </p:sp>
      <p:pic>
        <p:nvPicPr>
          <p:cNvPr id="1198" name="49856594491353.mp3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3141" y="5828712"/>
            <a:ext cx="812800" cy="812800"/>
          </a:xfrm>
          <a:prstGeom prst="rect">
            <a:avLst/>
          </a:prstGeom>
        </p:spPr>
      </p:pic>
      <p:pic>
        <p:nvPicPr>
          <p:cNvPr id="1026" name="Picture 2" descr="鳩時計のイラスト（鳩が出た状態）">
            <a:extLst>
              <a:ext uri="{FF2B5EF4-FFF2-40B4-BE49-F238E27FC236}">
                <a16:creationId xmlns:a16="http://schemas.microsoft.com/office/drawing/2014/main" id="{93054E06-9275-D577-31D0-777ED0C15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89" y="1132339"/>
            <a:ext cx="3431615" cy="51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5A32E41C-9894-5272-2872-3723846C3DBC}"/>
              </a:ext>
            </a:extLst>
          </p:cNvPr>
          <p:cNvSpPr txBox="1">
            <a:spLocks/>
          </p:cNvSpPr>
          <p:nvPr/>
        </p:nvSpPr>
        <p:spPr>
          <a:xfrm>
            <a:off x="497541" y="3657600"/>
            <a:ext cx="6761398" cy="2577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</a:t>
            </a:r>
            <a:r>
              <a:rPr lang="en-US" altLang="ja-JP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200kcal</a:t>
            </a: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まで</a:t>
            </a:r>
            <a:endParaRPr lang="en-US" altLang="ja-JP" sz="6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385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1"/>
    </mc:Choice>
    <mc:Fallback>
      <p:transition spd="slow" advTm="1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2" fill="hold"/>
                                        <p:tgtEl>
                                          <p:spTgt spid="1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98"/>
        <p14:stopEvt time="15419" objId="119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4.1|9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.7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2000</TotalTime>
  <Words>1082</Words>
  <Application>Microsoft Office PowerPoint</Application>
  <PresentationFormat>ワイド画面</PresentationFormat>
  <Paragraphs>123</Paragraphs>
  <Slides>14</Slides>
  <Notes>14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HG丸ｺﾞｼｯｸM-PRO</vt:lpstr>
      <vt:lpstr>HG創英角ﾎﾟｯﾌﾟ体</vt:lpstr>
      <vt:lpstr>UD デジタル 教科書体 NK-B</vt:lpstr>
      <vt:lpstr>UD デジタル 教科書体 NK-R</vt:lpstr>
      <vt:lpstr>游ゴシック</vt:lpstr>
      <vt:lpstr>游ゴシック Light</vt:lpstr>
      <vt:lpstr>Arial</vt:lpstr>
      <vt:lpstr>Myanmar Text</vt:lpstr>
      <vt:lpstr>Office テーマ</vt:lpstr>
      <vt:lpstr>PowerPoint プレゼンテーション</vt:lpstr>
      <vt:lpstr>今日のポイント</vt:lpstr>
      <vt:lpstr>食事でよい生活リズムを</vt:lpstr>
      <vt:lpstr>主食・主菜・副菜（汁物）をそろえよう</vt:lpstr>
      <vt:lpstr>いろいろなものを組み合わせて食べよう！</vt:lpstr>
      <vt:lpstr>おやつ</vt:lpstr>
      <vt:lpstr>おやつクイズ！</vt:lpstr>
      <vt:lpstr>おやつクイズ！</vt:lpstr>
      <vt:lpstr>「おやつ」を楽しむときは・・・</vt:lpstr>
      <vt:lpstr>「おやつ」を楽しむときは・・・</vt:lpstr>
      <vt:lpstr>おやつクイズ！</vt:lpstr>
      <vt:lpstr>おやつクイズ！</vt:lpstr>
      <vt:lpstr>「おやつ」を楽しむときは・・・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丸山　宏美</dc:creator>
  <cp:lastModifiedBy>guest-06</cp:lastModifiedBy>
  <cp:revision>127</cp:revision>
  <dcterms:created xsi:type="dcterms:W3CDTF">2023-07-27T01:08:46Z</dcterms:created>
  <dcterms:modified xsi:type="dcterms:W3CDTF">2025-12-23T06:44:37Z</dcterms:modified>
</cp:coreProperties>
</file>