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7" r:id="rId4"/>
    <p:sldId id="268" r:id="rId5"/>
    <p:sldId id="263" r:id="rId6"/>
    <p:sldId id="266" r:id="rId7"/>
    <p:sldId id="264" r:id="rId8"/>
    <p:sldId id="269" r:id="rId9"/>
    <p:sldId id="262" r:id="rId10"/>
    <p:sldId id="270" r:id="rId11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1E32367B-9650-453F-BAC3-5EBDD948837E}">
          <p14:sldIdLst>
            <p14:sldId id="256"/>
            <p14:sldId id="258"/>
            <p14:sldId id="267"/>
            <p14:sldId id="268"/>
            <p14:sldId id="263"/>
            <p14:sldId id="266"/>
            <p14:sldId id="264"/>
            <p14:sldId id="269"/>
            <p14:sldId id="262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CC"/>
    <a:srgbClr val="CCFF66"/>
    <a:srgbClr val="FFCC99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6AFE35-2A4C-4E73-BEE2-7C7807E61EEB}" v="69" dt="2025-10-17T11:31:20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73691" autoAdjust="0"/>
  </p:normalViewPr>
  <p:slideViewPr>
    <p:cSldViewPr snapToGrid="0">
      <p:cViewPr varScale="1">
        <p:scale>
          <a:sx n="60" d="100"/>
          <a:sy n="60" d="100"/>
        </p:scale>
        <p:origin x="155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理奈 加藤" userId="bd78cfebe0c5fd39" providerId="LiveId" clId="{2B8B7380-6695-46C8-9157-41E972343B51}"/>
    <pc:docChg chg="undo custSel modSld sldOrd modShowInfo">
      <pc:chgData name="理奈 加藤" userId="bd78cfebe0c5fd39" providerId="LiveId" clId="{2B8B7380-6695-46C8-9157-41E972343B51}" dt="2025-10-17T11:31:20.760" v="206"/>
      <pc:docMkLst>
        <pc:docMk/>
      </pc:docMkLst>
      <pc:sldChg chg="modTransition modAnim">
        <pc:chgData name="理奈 加藤" userId="bd78cfebe0c5fd39" providerId="LiveId" clId="{2B8B7380-6695-46C8-9157-41E972343B51}" dt="2025-10-17T11:29:00.292" v="197"/>
        <pc:sldMkLst>
          <pc:docMk/>
          <pc:sldMk cId="3105970178" sldId="256"/>
        </pc:sldMkLst>
      </pc:sldChg>
      <pc:sldChg chg="addSp delSp modSp mod modTransition modAnim">
        <pc:chgData name="理奈 加藤" userId="bd78cfebe0c5fd39" providerId="LiveId" clId="{2B8B7380-6695-46C8-9157-41E972343B51}" dt="2025-10-17T11:29:04.527" v="198"/>
        <pc:sldMkLst>
          <pc:docMk/>
          <pc:sldMk cId="4183816521" sldId="258"/>
        </pc:sldMkLst>
        <pc:spChg chg="mod">
          <ac:chgData name="理奈 加藤" userId="bd78cfebe0c5fd39" providerId="LiveId" clId="{2B8B7380-6695-46C8-9157-41E972343B51}" dt="2025-10-17T11:21:53.135" v="196" actId="1076"/>
          <ac:spMkLst>
            <pc:docMk/>
            <pc:sldMk cId="4183816521" sldId="258"/>
            <ac:spMk id="4" creationId="{463E5C57-81DE-14FA-21EC-F3A557FA163D}"/>
          </ac:spMkLst>
        </pc:spChg>
        <pc:grpChg chg="add mod">
          <ac:chgData name="理奈 加藤" userId="bd78cfebe0c5fd39" providerId="LiveId" clId="{2B8B7380-6695-46C8-9157-41E972343B51}" dt="2025-10-17T11:21:50.978" v="195" actId="1076"/>
          <ac:grpSpMkLst>
            <pc:docMk/>
            <pc:sldMk cId="4183816521" sldId="258"/>
            <ac:grpSpMk id="6" creationId="{B752B57D-13FB-756D-65BF-6BB9E1741A5E}"/>
          </ac:grpSpMkLst>
        </pc:grpChg>
        <pc:picChg chg="add del">
          <ac:chgData name="理奈 加藤" userId="bd78cfebe0c5fd39" providerId="LiveId" clId="{2B8B7380-6695-46C8-9157-41E972343B51}" dt="2025-10-17T11:21:22.258" v="191" actId="478"/>
          <ac:picMkLst>
            <pc:docMk/>
            <pc:sldMk cId="4183816521" sldId="258"/>
            <ac:picMk id="7" creationId="{6F2AAA16-1299-4AB8-E68A-5DCCD52AD1F6}"/>
          </ac:picMkLst>
        </pc:picChg>
        <pc:picChg chg="mod">
          <ac:chgData name="理奈 加藤" userId="bd78cfebe0c5fd39" providerId="LiveId" clId="{2B8B7380-6695-46C8-9157-41E972343B51}" dt="2025-10-17T11:21:50.978" v="195" actId="1076"/>
          <ac:picMkLst>
            <pc:docMk/>
            <pc:sldMk cId="4183816521" sldId="258"/>
            <ac:picMk id="8" creationId="{D3C5B8C5-1E21-DF1E-E062-BF7009749558}"/>
          </ac:picMkLst>
        </pc:picChg>
        <pc:picChg chg="mod">
          <ac:chgData name="理奈 加藤" userId="bd78cfebe0c5fd39" providerId="LiveId" clId="{2B8B7380-6695-46C8-9157-41E972343B51}" dt="2025-10-17T11:21:50.978" v="195" actId="1076"/>
          <ac:picMkLst>
            <pc:docMk/>
            <pc:sldMk cId="4183816521" sldId="258"/>
            <ac:picMk id="9" creationId="{2B2FAFD1-A75E-A3EE-35AA-2A5DE6C1BC84}"/>
          </ac:picMkLst>
        </pc:picChg>
        <pc:picChg chg="mod">
          <ac:chgData name="理奈 加藤" userId="bd78cfebe0c5fd39" providerId="LiveId" clId="{2B8B7380-6695-46C8-9157-41E972343B51}" dt="2025-10-17T11:21:50.978" v="195" actId="1076"/>
          <ac:picMkLst>
            <pc:docMk/>
            <pc:sldMk cId="4183816521" sldId="258"/>
            <ac:picMk id="10" creationId="{DC3C9EC7-5FBA-49A2-F34D-2A50CC0357A6}"/>
          </ac:picMkLst>
        </pc:picChg>
        <pc:picChg chg="mod">
          <ac:chgData name="理奈 加藤" userId="bd78cfebe0c5fd39" providerId="LiveId" clId="{2B8B7380-6695-46C8-9157-41E972343B51}" dt="2025-10-17T11:21:50.978" v="195" actId="1076"/>
          <ac:picMkLst>
            <pc:docMk/>
            <pc:sldMk cId="4183816521" sldId="258"/>
            <ac:picMk id="11" creationId="{1E7D0D89-2ED9-8987-C67C-BC91CE95C8D5}"/>
          </ac:picMkLst>
        </pc:picChg>
        <pc:picChg chg="mod">
          <ac:chgData name="理奈 加藤" userId="bd78cfebe0c5fd39" providerId="LiveId" clId="{2B8B7380-6695-46C8-9157-41E972343B51}" dt="2025-10-17T11:21:50.978" v="195" actId="1076"/>
          <ac:picMkLst>
            <pc:docMk/>
            <pc:sldMk cId="4183816521" sldId="258"/>
            <ac:picMk id="12" creationId="{53A8AA22-5C51-58C8-E3D5-FF6FD622BDAB}"/>
          </ac:picMkLst>
        </pc:picChg>
        <pc:picChg chg="mod">
          <ac:chgData name="理奈 加藤" userId="bd78cfebe0c5fd39" providerId="LiveId" clId="{2B8B7380-6695-46C8-9157-41E972343B51}" dt="2025-10-17T11:21:50.978" v="195" actId="1076"/>
          <ac:picMkLst>
            <pc:docMk/>
            <pc:sldMk cId="4183816521" sldId="258"/>
            <ac:picMk id="13" creationId="{1F2A2FC5-0F62-C864-7F6B-A5481D05C59B}"/>
          </ac:picMkLst>
        </pc:picChg>
      </pc:sldChg>
      <pc:sldChg chg="modTransition modAnim">
        <pc:chgData name="理奈 加藤" userId="bd78cfebe0c5fd39" providerId="LiveId" clId="{2B8B7380-6695-46C8-9157-41E972343B51}" dt="2025-10-17T11:31:16.119" v="205"/>
        <pc:sldMkLst>
          <pc:docMk/>
          <pc:sldMk cId="1899594401" sldId="262"/>
        </pc:sldMkLst>
      </pc:sldChg>
      <pc:sldChg chg="ord modTransition modAnim">
        <pc:chgData name="理奈 加藤" userId="bd78cfebe0c5fd39" providerId="LiveId" clId="{2B8B7380-6695-46C8-9157-41E972343B51}" dt="2025-10-17T11:30:44.644" v="200"/>
        <pc:sldMkLst>
          <pc:docMk/>
          <pc:sldMk cId="2409400961" sldId="263"/>
        </pc:sldMkLst>
      </pc:sldChg>
      <pc:sldChg chg="modSp mod modTransition modAnim">
        <pc:chgData name="理奈 加藤" userId="bd78cfebe0c5fd39" providerId="LiveId" clId="{2B8B7380-6695-46C8-9157-41E972343B51}" dt="2025-10-17T11:31:04.776" v="203"/>
        <pc:sldMkLst>
          <pc:docMk/>
          <pc:sldMk cId="602633073" sldId="264"/>
        </pc:sldMkLst>
        <pc:picChg chg="mod">
          <ac:chgData name="理奈 加藤" userId="bd78cfebe0c5fd39" providerId="LiveId" clId="{2B8B7380-6695-46C8-9157-41E972343B51}" dt="2025-10-15T04:12:59.971" v="29" actId="1035"/>
          <ac:picMkLst>
            <pc:docMk/>
            <pc:sldMk cId="602633073" sldId="264"/>
            <ac:picMk id="10" creationId="{E56FE73D-82D9-9F67-9F0B-1DFB57498BB4}"/>
          </ac:picMkLst>
        </pc:picChg>
      </pc:sldChg>
      <pc:sldChg chg="addSp delSp modSp mod modTransition modAnim">
        <pc:chgData name="理奈 加藤" userId="bd78cfebe0c5fd39" providerId="LiveId" clId="{2B8B7380-6695-46C8-9157-41E972343B51}" dt="2025-10-17T11:30:59.745" v="202"/>
        <pc:sldMkLst>
          <pc:docMk/>
          <pc:sldMk cId="2725424477" sldId="266"/>
        </pc:sldMkLst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10" creationId="{0714404C-BA85-3847-0F70-9927BA5B4689}"/>
          </ac:spMkLst>
        </pc:spChg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11" creationId="{1FF41D24-0DAD-A496-2203-E219B3288432}"/>
          </ac:spMkLst>
        </pc:spChg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12" creationId="{41136012-6FBB-0FEA-AD28-0AAA204E4056}"/>
          </ac:spMkLst>
        </pc:spChg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13" creationId="{BE60A022-BB86-CE91-0FAA-97A419BD8BFD}"/>
          </ac:spMkLst>
        </pc:spChg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14" creationId="{39588481-D72B-C674-3142-C280FF65811D}"/>
          </ac:spMkLst>
        </pc:spChg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15" creationId="{B156EAF3-168C-B554-F51D-B5A9FFCEAF17}"/>
          </ac:spMkLst>
        </pc:spChg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16" creationId="{A9A8B9DC-8295-1FF1-5BC0-EC41D31259D5}"/>
          </ac:spMkLst>
        </pc:spChg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23" creationId="{34F97B8A-5ECA-FD9D-FF72-E79213CA45F4}"/>
          </ac:spMkLst>
        </pc:spChg>
        <pc:spChg chg="mod">
          <ac:chgData name="理奈 加藤" userId="bd78cfebe0c5fd39" providerId="LiveId" clId="{2B8B7380-6695-46C8-9157-41E972343B51}" dt="2025-10-15T04:36:19.789" v="188" actId="164"/>
          <ac:spMkLst>
            <pc:docMk/>
            <pc:sldMk cId="2725424477" sldId="266"/>
            <ac:spMk id="24" creationId="{CF590E98-9527-C34E-EACE-32C17ADD3D36}"/>
          </ac:spMkLst>
        </pc:spChg>
        <pc:picChg chg="mod topLvl">
          <ac:chgData name="理奈 加藤" userId="bd78cfebe0c5fd39" providerId="LiveId" clId="{2B8B7380-6695-46C8-9157-41E972343B51}" dt="2025-10-15T04:35:03.712" v="177" actId="165"/>
          <ac:picMkLst>
            <pc:docMk/>
            <pc:sldMk cId="2725424477" sldId="266"/>
            <ac:picMk id="4" creationId="{A27C37D1-F442-5FD5-C0E8-428FD320780C}"/>
          </ac:picMkLst>
        </pc:picChg>
        <pc:picChg chg="mod topLvl">
          <ac:chgData name="理奈 加藤" userId="bd78cfebe0c5fd39" providerId="LiveId" clId="{2B8B7380-6695-46C8-9157-41E972343B51}" dt="2025-10-15T04:35:08.402" v="178" actId="1076"/>
          <ac:picMkLst>
            <pc:docMk/>
            <pc:sldMk cId="2725424477" sldId="266"/>
            <ac:picMk id="5" creationId="{A457A0ED-6B39-D6DA-DF5F-28C41AC16186}"/>
          </ac:picMkLst>
        </pc:picChg>
        <pc:picChg chg="mod topLvl">
          <ac:chgData name="理奈 加藤" userId="bd78cfebe0c5fd39" providerId="LiveId" clId="{2B8B7380-6695-46C8-9157-41E972343B51}" dt="2025-10-15T04:35:03.712" v="177" actId="165"/>
          <ac:picMkLst>
            <pc:docMk/>
            <pc:sldMk cId="2725424477" sldId="266"/>
            <ac:picMk id="6" creationId="{ECD92ED8-ED6E-5A90-EF33-E8D0F7707F73}"/>
          </ac:picMkLst>
        </pc:picChg>
        <pc:picChg chg="mod topLvl">
          <ac:chgData name="理奈 加藤" userId="bd78cfebe0c5fd39" providerId="LiveId" clId="{2B8B7380-6695-46C8-9157-41E972343B51}" dt="2025-10-15T04:35:03.712" v="177" actId="165"/>
          <ac:picMkLst>
            <pc:docMk/>
            <pc:sldMk cId="2725424477" sldId="266"/>
            <ac:picMk id="7" creationId="{B410160C-22A4-0469-0E16-78A9E6186FE4}"/>
          </ac:picMkLst>
        </pc:picChg>
        <pc:picChg chg="mod topLvl">
          <ac:chgData name="理奈 加藤" userId="bd78cfebe0c5fd39" providerId="LiveId" clId="{2B8B7380-6695-46C8-9157-41E972343B51}" dt="2025-10-15T04:35:03.712" v="177" actId="165"/>
          <ac:picMkLst>
            <pc:docMk/>
            <pc:sldMk cId="2725424477" sldId="266"/>
            <ac:picMk id="8" creationId="{12E7A63F-A1AE-D523-BD40-3890C6BF994C}"/>
          </ac:picMkLst>
        </pc:picChg>
        <pc:picChg chg="mod">
          <ac:chgData name="理奈 加藤" userId="bd78cfebe0c5fd39" providerId="LiveId" clId="{2B8B7380-6695-46C8-9157-41E972343B51}" dt="2025-10-15T04:35:32.395" v="182" actId="1076"/>
          <ac:picMkLst>
            <pc:docMk/>
            <pc:sldMk cId="2725424477" sldId="266"/>
            <ac:picMk id="10246" creationId="{7BE25241-C6D9-1FFF-98BB-7CC4BA42E4BC}"/>
          </ac:picMkLst>
        </pc:picChg>
        <pc:picChg chg="mod">
          <ac:chgData name="理奈 加藤" userId="bd78cfebe0c5fd39" providerId="LiveId" clId="{2B8B7380-6695-46C8-9157-41E972343B51}" dt="2025-10-15T04:36:19.789" v="188" actId="164"/>
          <ac:picMkLst>
            <pc:docMk/>
            <pc:sldMk cId="2725424477" sldId="266"/>
            <ac:picMk id="10250" creationId="{FA27BC86-0B64-78B5-971F-3EF1FCC7E434}"/>
          </ac:picMkLst>
        </pc:picChg>
      </pc:sldChg>
      <pc:sldChg chg="addSp delSp modSp mod modTransition delAnim modAnim modNotesTx">
        <pc:chgData name="理奈 加藤" userId="bd78cfebe0c5fd39" providerId="LiveId" clId="{2B8B7380-6695-46C8-9157-41E972343B51}" dt="2025-10-17T11:29:11.644" v="199"/>
        <pc:sldMkLst>
          <pc:docMk/>
          <pc:sldMk cId="2665693108" sldId="267"/>
        </pc:sldMkLst>
        <pc:spChg chg="mod">
          <ac:chgData name="理奈 加藤" userId="bd78cfebe0c5fd39" providerId="LiveId" clId="{2B8B7380-6695-46C8-9157-41E972343B51}" dt="2025-10-15T04:15:00.956" v="38" actId="1076"/>
          <ac:spMkLst>
            <pc:docMk/>
            <pc:sldMk cId="2665693108" sldId="267"/>
            <ac:spMk id="2" creationId="{30AEDFCA-608A-E7F1-F9F0-CA62A0BFD936}"/>
          </ac:spMkLst>
        </pc:spChg>
        <pc:spChg chg="mod">
          <ac:chgData name="理奈 加藤" userId="bd78cfebe0c5fd39" providerId="LiveId" clId="{2B8B7380-6695-46C8-9157-41E972343B51}" dt="2025-10-15T04:14:49.094" v="36" actId="1076"/>
          <ac:spMkLst>
            <pc:docMk/>
            <pc:sldMk cId="2665693108" sldId="267"/>
            <ac:spMk id="4" creationId="{290348A1-266B-E3D0-101D-63407EAD5356}"/>
          </ac:spMkLst>
        </pc:spChg>
        <pc:spChg chg="mod">
          <ac:chgData name="理奈 加藤" userId="bd78cfebe0c5fd39" providerId="LiveId" clId="{2B8B7380-6695-46C8-9157-41E972343B51}" dt="2025-10-15T04:14:49.094" v="36" actId="1076"/>
          <ac:spMkLst>
            <pc:docMk/>
            <pc:sldMk cId="2665693108" sldId="267"/>
            <ac:spMk id="5" creationId="{E001CA9A-BAC5-0738-B5C5-473F110080BF}"/>
          </ac:spMkLst>
        </pc:spChg>
        <pc:spChg chg="mod">
          <ac:chgData name="理奈 加藤" userId="bd78cfebe0c5fd39" providerId="LiveId" clId="{2B8B7380-6695-46C8-9157-41E972343B51}" dt="2025-10-15T04:14:53.502" v="37" actId="1076"/>
          <ac:spMkLst>
            <pc:docMk/>
            <pc:sldMk cId="2665693108" sldId="267"/>
            <ac:spMk id="7" creationId="{4A477E8B-B82E-115D-FAC0-C232AE2622B8}"/>
          </ac:spMkLst>
        </pc:spChg>
        <pc:spChg chg="mod">
          <ac:chgData name="理奈 加藤" userId="bd78cfebe0c5fd39" providerId="LiveId" clId="{2B8B7380-6695-46C8-9157-41E972343B51}" dt="2025-10-15T04:14:49.094" v="36" actId="1076"/>
          <ac:spMkLst>
            <pc:docMk/>
            <pc:sldMk cId="2665693108" sldId="267"/>
            <ac:spMk id="8" creationId="{C427C91A-90B0-5209-6D9D-D29502839BE5}"/>
          </ac:spMkLst>
        </pc:spChg>
        <pc:spChg chg="mod">
          <ac:chgData name="理奈 加藤" userId="bd78cfebe0c5fd39" providerId="LiveId" clId="{2B8B7380-6695-46C8-9157-41E972343B51}" dt="2025-10-15T04:14:53.502" v="37" actId="1076"/>
          <ac:spMkLst>
            <pc:docMk/>
            <pc:sldMk cId="2665693108" sldId="267"/>
            <ac:spMk id="9" creationId="{D18A60FC-0564-3FF2-CF1A-1F1B74A21B22}"/>
          </ac:spMkLst>
        </pc:spChg>
        <pc:spChg chg="mod">
          <ac:chgData name="理奈 加藤" userId="bd78cfebe0c5fd39" providerId="LiveId" clId="{2B8B7380-6695-46C8-9157-41E972343B51}" dt="2025-10-15T04:14:53.502" v="37" actId="1076"/>
          <ac:spMkLst>
            <pc:docMk/>
            <pc:sldMk cId="2665693108" sldId="267"/>
            <ac:spMk id="10" creationId="{67B0A574-02AA-B27F-9428-FB8330AA61B7}"/>
          </ac:spMkLst>
        </pc:spChg>
        <pc:spChg chg="mod">
          <ac:chgData name="理奈 加藤" userId="bd78cfebe0c5fd39" providerId="LiveId" clId="{2B8B7380-6695-46C8-9157-41E972343B51}" dt="2025-10-15T04:17:35.666" v="61" actId="1037"/>
          <ac:spMkLst>
            <pc:docMk/>
            <pc:sldMk cId="2665693108" sldId="267"/>
            <ac:spMk id="11" creationId="{6D76F730-AF5B-551A-9F7E-C7922715EC84}"/>
          </ac:spMkLst>
        </pc:spChg>
        <pc:spChg chg="mod">
          <ac:chgData name="理奈 加藤" userId="bd78cfebe0c5fd39" providerId="LiveId" clId="{2B8B7380-6695-46C8-9157-41E972343B51}" dt="2025-10-15T04:14:49.094" v="36" actId="1076"/>
          <ac:spMkLst>
            <pc:docMk/>
            <pc:sldMk cId="2665693108" sldId="267"/>
            <ac:spMk id="14" creationId="{0712426E-6BD2-1CCC-9F28-AA953535ECBA}"/>
          </ac:spMkLst>
        </pc:spChg>
        <pc:spChg chg="mod">
          <ac:chgData name="理奈 加藤" userId="bd78cfebe0c5fd39" providerId="LiveId" clId="{2B8B7380-6695-46C8-9157-41E972343B51}" dt="2025-10-15T04:17:27.837" v="49" actId="1036"/>
          <ac:spMkLst>
            <pc:docMk/>
            <pc:sldMk cId="2665693108" sldId="267"/>
            <ac:spMk id="17" creationId="{449BBB7F-633C-4E5D-B797-90F95981159D}"/>
          </ac:spMkLst>
        </pc:spChg>
        <pc:spChg chg="mod">
          <ac:chgData name="理奈 加藤" userId="bd78cfebe0c5fd39" providerId="LiveId" clId="{2B8B7380-6695-46C8-9157-41E972343B51}" dt="2025-10-15T04:17:27.837" v="49" actId="1036"/>
          <ac:spMkLst>
            <pc:docMk/>
            <pc:sldMk cId="2665693108" sldId="267"/>
            <ac:spMk id="18" creationId="{BC7C0322-2D1F-FA99-CB5E-CDFA9C0887CD}"/>
          </ac:spMkLst>
        </pc:spChg>
        <pc:grpChg chg="mod">
          <ac:chgData name="理奈 加藤" userId="bd78cfebe0c5fd39" providerId="LiveId" clId="{2B8B7380-6695-46C8-9157-41E972343B51}" dt="2025-10-15T04:14:53.502" v="37" actId="1076"/>
          <ac:grpSpMkLst>
            <pc:docMk/>
            <pc:sldMk cId="2665693108" sldId="267"/>
            <ac:grpSpMk id="13" creationId="{D8685FAD-A5F1-35DA-812E-A5C4CAB05C38}"/>
          </ac:grpSpMkLst>
        </pc:grpChg>
        <pc:grpChg chg="mod">
          <ac:chgData name="理奈 加藤" userId="bd78cfebe0c5fd39" providerId="LiveId" clId="{2B8B7380-6695-46C8-9157-41E972343B51}" dt="2025-10-15T04:14:49.094" v="36" actId="1076"/>
          <ac:grpSpMkLst>
            <pc:docMk/>
            <pc:sldMk cId="2665693108" sldId="267"/>
            <ac:grpSpMk id="15" creationId="{FFD053DB-010E-3C6E-35B9-52A212E24E77}"/>
          </ac:grpSpMkLst>
        </pc:grpChg>
        <pc:grpChg chg="mod">
          <ac:chgData name="理奈 加藤" userId="bd78cfebe0c5fd39" providerId="LiveId" clId="{2B8B7380-6695-46C8-9157-41E972343B51}" dt="2025-10-15T04:14:49.094" v="36" actId="1076"/>
          <ac:grpSpMkLst>
            <pc:docMk/>
            <pc:sldMk cId="2665693108" sldId="267"/>
            <ac:grpSpMk id="20" creationId="{2A483D39-9787-95B5-206C-64972DD78AD4}"/>
          </ac:grpSpMkLst>
        </pc:grpChg>
        <pc:grpChg chg="mod">
          <ac:chgData name="理奈 加藤" userId="bd78cfebe0c5fd39" providerId="LiveId" clId="{2B8B7380-6695-46C8-9157-41E972343B51}" dt="2025-10-15T04:14:53.502" v="37" actId="1076"/>
          <ac:grpSpMkLst>
            <pc:docMk/>
            <pc:sldMk cId="2665693108" sldId="267"/>
            <ac:grpSpMk id="21" creationId="{13370BB9-23F5-B61D-5400-40FE8DCA456F}"/>
          </ac:grpSpMkLst>
        </pc:grpChg>
        <pc:picChg chg="mod">
          <ac:chgData name="理奈 加藤" userId="bd78cfebe0c5fd39" providerId="LiveId" clId="{2B8B7380-6695-46C8-9157-41E972343B51}" dt="2025-10-15T04:06:53.643" v="18" actId="2085"/>
          <ac:picMkLst>
            <pc:docMk/>
            <pc:sldMk cId="2665693108" sldId="267"/>
            <ac:picMk id="6" creationId="{FFCC5F83-7C53-5427-22AF-CB97F1CF632E}"/>
          </ac:picMkLst>
        </pc:picChg>
        <pc:picChg chg="add mod">
          <ac:chgData name="理奈 加藤" userId="bd78cfebe0c5fd39" providerId="LiveId" clId="{2B8B7380-6695-46C8-9157-41E972343B51}" dt="2025-10-15T04:28:19.953" v="138" actId="1076"/>
          <ac:picMkLst>
            <pc:docMk/>
            <pc:sldMk cId="2665693108" sldId="267"/>
            <ac:picMk id="24" creationId="{74750FF7-FD18-A902-C0E2-D9DCEA8E2343}"/>
          </ac:picMkLst>
        </pc:picChg>
        <pc:picChg chg="mod">
          <ac:chgData name="理奈 加藤" userId="bd78cfebe0c5fd39" providerId="LiveId" clId="{2B8B7380-6695-46C8-9157-41E972343B51}" dt="2025-10-15T04:14:49.094" v="36" actId="1076"/>
          <ac:picMkLst>
            <pc:docMk/>
            <pc:sldMk cId="2665693108" sldId="267"/>
            <ac:picMk id="3074" creationId="{4ED2D110-E2F3-834B-BD1B-24CD86295B06}"/>
          </ac:picMkLst>
        </pc:picChg>
        <pc:picChg chg="mod">
          <ac:chgData name="理奈 加藤" userId="bd78cfebe0c5fd39" providerId="LiveId" clId="{2B8B7380-6695-46C8-9157-41E972343B51}" dt="2025-10-15T04:14:53.502" v="37" actId="1076"/>
          <ac:picMkLst>
            <pc:docMk/>
            <pc:sldMk cId="2665693108" sldId="267"/>
            <ac:picMk id="3076" creationId="{44CD5B44-92F9-4D69-22BE-C3FCF14D3F4C}"/>
          </ac:picMkLst>
        </pc:picChg>
      </pc:sldChg>
      <pc:sldChg chg="addSp delSp modSp mod ord modTransition delAnim modAnim modNotesTx">
        <pc:chgData name="理奈 加藤" userId="bd78cfebe0c5fd39" providerId="LiveId" clId="{2B8B7380-6695-46C8-9157-41E972343B51}" dt="2025-10-17T11:30:53.808" v="201"/>
        <pc:sldMkLst>
          <pc:docMk/>
          <pc:sldMk cId="1648796645" sldId="268"/>
        </pc:sldMkLst>
        <pc:picChg chg="add mod">
          <ac:chgData name="理奈 加藤" userId="bd78cfebe0c5fd39" providerId="LiveId" clId="{2B8B7380-6695-46C8-9157-41E972343B51}" dt="2025-10-15T04:32:05.963" v="168" actId="1076"/>
          <ac:picMkLst>
            <pc:docMk/>
            <pc:sldMk cId="1648796645" sldId="268"/>
            <ac:picMk id="12" creationId="{A53B22D2-7380-F157-0497-95116B3EBF19}"/>
          </ac:picMkLst>
        </pc:picChg>
      </pc:sldChg>
      <pc:sldChg chg="modTransition modAnim">
        <pc:chgData name="理奈 加藤" userId="bd78cfebe0c5fd39" providerId="LiveId" clId="{2B8B7380-6695-46C8-9157-41E972343B51}" dt="2025-10-17T11:31:09.637" v="204"/>
        <pc:sldMkLst>
          <pc:docMk/>
          <pc:sldMk cId="3443030322" sldId="269"/>
        </pc:sldMkLst>
      </pc:sldChg>
      <pc:sldChg chg="modTransition modAnim">
        <pc:chgData name="理奈 加藤" userId="bd78cfebe0c5fd39" providerId="LiveId" clId="{2B8B7380-6695-46C8-9157-41E972343B51}" dt="2025-10-17T11:31:20.760" v="206"/>
        <pc:sldMkLst>
          <pc:docMk/>
          <pc:sldMk cId="2580097559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D34B1-35BD-4A0F-B11D-548449ED119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40B5A-9698-4126-884A-77CFB9535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767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1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dirty="0"/>
              <a:t>今日の給食はなんだろう？</a:t>
            </a:r>
            <a:endParaRPr kumimoji="1" lang="en-US" altLang="ja-JP" sz="1200" dirty="0"/>
          </a:p>
          <a:p>
            <a:r>
              <a:rPr kumimoji="1" lang="ja-JP" altLang="en-US" sz="1200" dirty="0"/>
              <a:t>毎日の給食には、たくさんの食品が使われています。</a:t>
            </a:r>
            <a:endParaRPr kumimoji="1" lang="en-US" altLang="ja-JP" sz="1200" dirty="0"/>
          </a:p>
          <a:p>
            <a:r>
              <a:rPr kumimoji="1" lang="ja-JP" altLang="en-US" sz="1200" dirty="0"/>
              <a:t>どうして、給食には、たくさんの食品が入っているのでしょう？</a:t>
            </a:r>
          </a:p>
        </p:txBody>
      </p:sp>
      <p:sp>
        <p:nvSpPr>
          <p:cNvPr id="1113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40B5A-9698-4126-884A-77CFB953559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8569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食べ物は、わたしたちの体の中でとても大切な働きをしています。</a:t>
            </a:r>
            <a:endParaRPr kumimoji="1" lang="en-US" altLang="ja-JP" dirty="0"/>
          </a:p>
          <a:p>
            <a:r>
              <a:rPr kumimoji="1" lang="ja-JP" altLang="en-US" dirty="0"/>
              <a:t>自分が食べるもので、自分の体が作られています。毎日元気に過ごし、成長するためにも、好きなものだけを食べるのではなく、いろいろな食べ物を食べるようにしましょう。</a:t>
            </a:r>
            <a:endParaRPr kumimoji="1" lang="en-US" altLang="ja-JP" dirty="0"/>
          </a:p>
          <a:p>
            <a:r>
              <a:rPr kumimoji="1" lang="ja-JP" altLang="en-US" dirty="0"/>
              <a:t>今日の給食も好き嫌いしないで食べてくださいね。</a:t>
            </a:r>
          </a:p>
          <a:p>
            <a:endParaRPr kumimoji="1" lang="ja-JP" altLang="en-US" dirty="0"/>
          </a:p>
        </p:txBody>
      </p:sp>
      <p:sp>
        <p:nvSpPr>
          <p:cNvPr id="1210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122EC-FE3F-4E1B-9585-9589106A257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67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それは、食べ物にはいろいろな働きがあるからです。</a:t>
            </a:r>
            <a:endParaRPr kumimoji="1" lang="en-US" altLang="ja-JP" dirty="0"/>
          </a:p>
          <a:p>
            <a:r>
              <a:rPr kumimoji="1" lang="ja-JP" altLang="en-US" dirty="0"/>
              <a:t>食べ物が体の中に入ったときに、どのような働きをするのかによって食べ物を大きく</a:t>
            </a:r>
            <a:r>
              <a:rPr kumimoji="1" lang="en-US" altLang="ja-JP" dirty="0"/>
              <a:t>3</a:t>
            </a:r>
            <a:r>
              <a:rPr kumimoji="1" lang="ja-JP" altLang="en-US" dirty="0"/>
              <a:t>つに分けることができます。</a:t>
            </a:r>
          </a:p>
          <a:p>
            <a:endParaRPr kumimoji="1" lang="ja-JP" altLang="en-US" dirty="0"/>
          </a:p>
        </p:txBody>
      </p:sp>
      <p:sp>
        <p:nvSpPr>
          <p:cNvPr id="1128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122EC-FE3F-4E1B-9585-9589106A257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59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3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一つ目は、体をつくるもとになる働き。</a:t>
            </a:r>
            <a:endParaRPr kumimoji="1" lang="en-US" altLang="ja-JP" dirty="0"/>
          </a:p>
          <a:p>
            <a:r>
              <a:rPr kumimoji="1" lang="ja-JP" altLang="en-US" dirty="0"/>
              <a:t>二つ目は、おもにエネルギーのもとになる働き。</a:t>
            </a:r>
            <a:endParaRPr kumimoji="1" lang="en-US" altLang="ja-JP" dirty="0"/>
          </a:p>
          <a:p>
            <a:r>
              <a:rPr kumimoji="1" lang="ja-JP" altLang="en-US" dirty="0"/>
              <a:t>三つ目は、体の調子をととのえる働きです。</a:t>
            </a:r>
          </a:p>
        </p:txBody>
      </p:sp>
      <p:sp>
        <p:nvSpPr>
          <p:cNvPr id="1138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122EC-FE3F-4E1B-9585-9589106A257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2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4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体をつくるもとになる食べ物には、肉や魚、卵や豆腐、牛乳、チーズなどの乳製品があります。</a:t>
            </a:r>
          </a:p>
        </p:txBody>
      </p:sp>
      <p:sp>
        <p:nvSpPr>
          <p:cNvPr id="1145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122EC-FE3F-4E1B-9585-9589106A257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3326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9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これらの食べ物は、筋肉や血を作ったり、歯や骨を作る働きがあります。</a:t>
            </a:r>
          </a:p>
        </p:txBody>
      </p:sp>
      <p:sp>
        <p:nvSpPr>
          <p:cNvPr id="1200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40B5A-9698-4126-884A-77CFB953559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87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四角形 56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88" name="四角形 57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エネルギーのもとになる働きをする食べ物は、ごはん、パン、めん類や、じゃがいも、さつまいもなどのいもるい、そして油類があります。</a:t>
            </a:r>
            <a:endParaRPr kumimoji="1" lang="en-US" altLang="ja-JP" dirty="0"/>
          </a:p>
        </p:txBody>
      </p:sp>
      <p:sp>
        <p:nvSpPr>
          <p:cNvPr id="1189" name="四角形 58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122EC-FE3F-4E1B-9585-9589106A257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6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これらの食べ物は、体の温度を保つ力になったり、勉強や運動をする力になったりします。</a:t>
            </a:r>
            <a:endParaRPr kumimoji="1" lang="en-US" altLang="ja-JP" dirty="0"/>
          </a:p>
        </p:txBody>
      </p:sp>
      <p:sp>
        <p:nvSpPr>
          <p:cNvPr id="1170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40B5A-9698-4126-884A-77CFB953559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3621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四角形 44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67" name="四角形 45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そして、体の調子をととのえる働きをする食べ物は、野菜類や、くだもの類です。</a:t>
            </a:r>
            <a:endParaRPr kumimoji="1" lang="en-US" altLang="ja-JP" dirty="0"/>
          </a:p>
        </p:txBody>
      </p:sp>
      <p:sp>
        <p:nvSpPr>
          <p:cNvPr id="1168" name="四角形 46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122EC-FE3F-4E1B-9585-9589106A257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8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これらの食べ物は、病気にかかりにくくする働きや、おなかの調子をよくする働きがあります。</a:t>
            </a:r>
          </a:p>
        </p:txBody>
      </p:sp>
      <p:sp>
        <p:nvSpPr>
          <p:cNvPr id="1229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40B5A-9698-4126-884A-77CFB953559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90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32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103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3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50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89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0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91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4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95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6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97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04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3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39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40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02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44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4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4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39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50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1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2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53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36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57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58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9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60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61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62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84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66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67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19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71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88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76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77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78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59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82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1083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84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85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285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26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27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468A7-A1CA-4AD9-A782-D702E7CD6F2E}" type="datetimeFigureOut">
              <a:rPr kumimoji="1" lang="ja-JP" altLang="en-US" smtClean="0"/>
              <a:t>2025/10/21</a:t>
            </a:fld>
            <a:endParaRPr kumimoji="1" lang="ja-JP" altLang="en-US"/>
          </a:p>
        </p:txBody>
      </p:sp>
      <p:sp>
        <p:nvSpPr>
          <p:cNvPr id="102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ECF91-80BC-461A-993C-2CB5B82802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7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1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4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1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11" Type="http://schemas.openxmlformats.org/officeDocument/2006/relationships/image" Target="../media/image1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タイトル 1"/>
          <p:cNvSpPr>
            <a:spLocks noGrp="1"/>
          </p:cNvSpPr>
          <p:nvPr>
            <p:ph type="ctrTitle"/>
          </p:nvPr>
        </p:nvSpPr>
        <p:spPr>
          <a:xfrm>
            <a:off x="1523998" y="418978"/>
            <a:ext cx="9144000" cy="1143121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+mj-ea"/>
                <a:ea typeface="+mj-ea"/>
                <a:cs typeface="ADLaM Display" panose="020F0502020204030204" pitchFamily="2" charset="0"/>
              </a:rPr>
              <a:t>すききらいしないで</a:t>
            </a:r>
            <a:endParaRPr kumimoji="1" lang="ja-JP" altLang="en-US" dirty="0">
              <a:latin typeface="+mj-ea"/>
              <a:ea typeface="+mj-ea"/>
              <a:cs typeface="ADLaM Display" panose="020F0502020204030204" pitchFamily="2" charset="0"/>
            </a:endParaRPr>
          </a:p>
        </p:txBody>
      </p:sp>
      <p:sp>
        <p:nvSpPr>
          <p:cNvPr id="1108" name="サブタイトル 2"/>
          <p:cNvSpPr>
            <a:spLocks noGrp="1"/>
          </p:cNvSpPr>
          <p:nvPr>
            <p:ph type="subTitle" idx="1"/>
          </p:nvPr>
        </p:nvSpPr>
        <p:spPr>
          <a:xfrm>
            <a:off x="3004036" y="2725615"/>
            <a:ext cx="6183923" cy="344658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kumimoji="1" lang="en-US" altLang="ja-JP" dirty="0">
              <a:latin typeface="+mj-ea"/>
              <a:ea typeface="+mj-ea"/>
              <a:cs typeface="ADLaM Display" panose="020F0502020204030204" pitchFamily="2" charset="0"/>
            </a:endParaRPr>
          </a:p>
          <a:p>
            <a:r>
              <a:rPr kumimoji="1" lang="ja-JP" altLang="en-US" dirty="0">
                <a:latin typeface="+mj-ea"/>
                <a:ea typeface="+mj-ea"/>
                <a:cs typeface="ADLaM Display" panose="020F0502020204030204" pitchFamily="2" charset="0"/>
              </a:rPr>
              <a:t>それぞれの調理場の</a:t>
            </a:r>
            <a:endParaRPr kumimoji="1" lang="en-US" altLang="ja-JP" dirty="0">
              <a:latin typeface="+mj-ea"/>
              <a:ea typeface="+mj-ea"/>
              <a:cs typeface="ADLaM Display" panose="020F0502020204030204" pitchFamily="2" charset="0"/>
            </a:endParaRPr>
          </a:p>
          <a:p>
            <a:r>
              <a:rPr kumimoji="1" lang="ja-JP" altLang="en-US" dirty="0">
                <a:latin typeface="+mj-ea"/>
                <a:ea typeface="+mj-ea"/>
                <a:cs typeface="ADLaM Display" panose="020F0502020204030204" pitchFamily="2" charset="0"/>
              </a:rPr>
              <a:t>給食写真を貼るといいのでは？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5749EC5-D465-0D6C-01A3-F91028845F4C}"/>
              </a:ext>
            </a:extLst>
          </p:cNvPr>
          <p:cNvSpPr txBox="1">
            <a:spLocks/>
          </p:cNvSpPr>
          <p:nvPr/>
        </p:nvSpPr>
        <p:spPr>
          <a:xfrm>
            <a:off x="1523998" y="584200"/>
            <a:ext cx="9144000" cy="20956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ja-JP" dirty="0">
                <a:latin typeface="+mj-ea"/>
                <a:cs typeface="ADLaM Display" panose="020F0502020204030204" pitchFamily="2" charset="0"/>
              </a:rPr>
            </a:br>
            <a:r>
              <a:rPr lang="ja-JP" altLang="en-US" dirty="0">
                <a:latin typeface="+mj-ea"/>
                <a:cs typeface="ADLaM Display" panose="020F0502020204030204" pitchFamily="2" charset="0"/>
              </a:rPr>
              <a:t>食べよう！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B051A12-2C2A-ED6B-5C4C-B04A349A1B7B}"/>
              </a:ext>
            </a:extLst>
          </p:cNvPr>
          <p:cNvSpPr txBox="1">
            <a:spLocks/>
          </p:cNvSpPr>
          <p:nvPr/>
        </p:nvSpPr>
        <p:spPr>
          <a:xfrm>
            <a:off x="4343400" y="1225732"/>
            <a:ext cx="1231900" cy="5650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ja-JP" sz="2000" dirty="0">
                <a:latin typeface="+mj-ea"/>
                <a:cs typeface="ADLaM Display" panose="020F0502020204030204" pitchFamily="2" charset="0"/>
              </a:rPr>
            </a:br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た</a:t>
            </a:r>
          </a:p>
        </p:txBody>
      </p:sp>
      <p:pic>
        <p:nvPicPr>
          <p:cNvPr id="4" name="565863098896191">
            <a:hlinkClick r:id="" action="ppaction://media"/>
            <a:extLst>
              <a:ext uri="{FF2B5EF4-FFF2-40B4-BE49-F238E27FC236}">
                <a16:creationId xmlns:a16="http://schemas.microsoft.com/office/drawing/2014/main" id="{A166469A-96C1-4F25-7436-CB0DFDEA4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4125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982715B-295A-2E5E-FADF-0CED2037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49" y="2155045"/>
            <a:ext cx="3991638" cy="43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AB610EC0-39E9-2D41-E776-638E216C1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62" y="2148384"/>
            <a:ext cx="4023442" cy="439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A2939537-43DF-D132-4ABC-B4E93B35B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95" y="3856630"/>
            <a:ext cx="1135576" cy="14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108A5D-81DE-58AC-E688-33A82C53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30" y="1104609"/>
            <a:ext cx="1367180" cy="124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コーンブレッドのイラスト">
            <a:extLst>
              <a:ext uri="{FF2B5EF4-FFF2-40B4-BE49-F238E27FC236}">
                <a16:creationId xmlns:a16="http://schemas.microsoft.com/office/drawing/2014/main" id="{75561AD8-93A7-5F3C-172F-1A1E605B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664" y="3481759"/>
            <a:ext cx="1484399" cy="148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F526871B-44A7-4EC2-4AAF-0C0FD9199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1" y="5307011"/>
            <a:ext cx="1157449" cy="12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3DFBD21-4506-4EA1-667D-F43E2EA1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80" y="1079473"/>
            <a:ext cx="2108357" cy="135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43B96-9F72-F6CE-67E3-7478BEE5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32" y="2317856"/>
            <a:ext cx="1367180" cy="14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E50585-2286-1D99-6184-852B50E7E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173" y="5193163"/>
            <a:ext cx="1333375" cy="1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9DFEB53-C935-E157-A085-2867E2C89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31215" r="83203" b="42118"/>
          <a:stretch/>
        </p:blipFill>
        <p:spPr bwMode="auto">
          <a:xfrm rot="4652430">
            <a:off x="9636109" y="1737899"/>
            <a:ext cx="1219202" cy="19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9ABF19-4F91-6D3C-0E83-86145269CBC7}"/>
              </a:ext>
            </a:extLst>
          </p:cNvPr>
          <p:cNvSpPr txBox="1"/>
          <p:nvPr/>
        </p:nvSpPr>
        <p:spPr>
          <a:xfrm>
            <a:off x="1436392" y="237957"/>
            <a:ext cx="939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b="1" dirty="0"/>
              <a:t>色々な食べ物を食べて元気に！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6FECAF2D-0CD4-B9B2-8DCF-9167D2A1AD34}"/>
              </a:ext>
            </a:extLst>
          </p:cNvPr>
          <p:cNvSpPr txBox="1">
            <a:spLocks/>
          </p:cNvSpPr>
          <p:nvPr/>
        </p:nvSpPr>
        <p:spPr>
          <a:xfrm>
            <a:off x="2242761" y="-90216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いろいろ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C52A4A2B-A59A-E327-3FFD-692E928C7BB9}"/>
              </a:ext>
            </a:extLst>
          </p:cNvPr>
          <p:cNvSpPr txBox="1">
            <a:spLocks/>
          </p:cNvSpPr>
          <p:nvPr/>
        </p:nvSpPr>
        <p:spPr>
          <a:xfrm>
            <a:off x="4030710" y="-90216"/>
            <a:ext cx="704467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た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63252577-BFB8-C7DB-77B7-E9ECFA5FA16D}"/>
              </a:ext>
            </a:extLst>
          </p:cNvPr>
          <p:cNvSpPr txBox="1">
            <a:spLocks/>
          </p:cNvSpPr>
          <p:nvPr/>
        </p:nvSpPr>
        <p:spPr>
          <a:xfrm>
            <a:off x="5110210" y="-90216"/>
            <a:ext cx="704467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もの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D0E4A76C-FED0-A2D3-8166-F84616843C7B}"/>
              </a:ext>
            </a:extLst>
          </p:cNvPr>
          <p:cNvSpPr txBox="1">
            <a:spLocks/>
          </p:cNvSpPr>
          <p:nvPr/>
        </p:nvSpPr>
        <p:spPr>
          <a:xfrm>
            <a:off x="6147371" y="-90216"/>
            <a:ext cx="704467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た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B6179DE4-DCDE-5212-0D2A-ECC6B001F284}"/>
              </a:ext>
            </a:extLst>
          </p:cNvPr>
          <p:cNvSpPr txBox="1">
            <a:spLocks/>
          </p:cNvSpPr>
          <p:nvPr/>
        </p:nvSpPr>
        <p:spPr>
          <a:xfrm>
            <a:off x="7785694" y="-90216"/>
            <a:ext cx="1142406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げんき</a:t>
            </a:r>
          </a:p>
        </p:txBody>
      </p:sp>
      <p:pic>
        <p:nvPicPr>
          <p:cNvPr id="16" name="565886098898971">
            <a:hlinkClick r:id="" action="ppaction://media"/>
            <a:extLst>
              <a:ext uri="{FF2B5EF4-FFF2-40B4-BE49-F238E27FC236}">
                <a16:creationId xmlns:a16="http://schemas.microsoft.com/office/drawing/2014/main" id="{731FDFA2-A667-2431-9C17-2553658A4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65940" y="59121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テキスト 2"/>
          <p:cNvSpPr txBox="1"/>
          <p:nvPr/>
        </p:nvSpPr>
        <p:spPr>
          <a:xfrm>
            <a:off x="1027772" y="470353"/>
            <a:ext cx="9926271" cy="13315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4572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altLang="ja-JP" sz="6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体</a:t>
            </a:r>
            <a:r>
              <a:rPr lang="ja-JP" altLang="en-US" sz="6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の中</a:t>
            </a:r>
            <a:r>
              <a:rPr lang="ja-JP" altLang="ja-JP" sz="6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での</a:t>
            </a:r>
            <a:r>
              <a:rPr lang="ja-JP" altLang="en-US" sz="6600" kern="100" dirty="0">
                <a:latin typeface="+mj-ea"/>
                <a:ea typeface="+mj-ea"/>
                <a:cs typeface="Times New Roman" panose="02020603050405020304" pitchFamily="18" charset="0"/>
              </a:rPr>
              <a:t>はたら</a:t>
            </a:r>
            <a:r>
              <a:rPr lang="ja-JP" altLang="ja-JP" sz="6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き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E66227-AD6C-6B54-905F-5C48B564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290" y="1347248"/>
            <a:ext cx="3435526" cy="52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463E5C57-81DE-14FA-21EC-F3A557FA163D}"/>
              </a:ext>
            </a:extLst>
          </p:cNvPr>
          <p:cNvSpPr/>
          <p:nvPr/>
        </p:nvSpPr>
        <p:spPr>
          <a:xfrm>
            <a:off x="5990907" y="2402484"/>
            <a:ext cx="2248348" cy="6024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EC611B0-C9A3-4CC0-D729-D45DCDB6C7D4}"/>
              </a:ext>
            </a:extLst>
          </p:cNvPr>
          <p:cNvSpPr txBox="1">
            <a:spLocks/>
          </p:cNvSpPr>
          <p:nvPr/>
        </p:nvSpPr>
        <p:spPr>
          <a:xfrm>
            <a:off x="2309631" y="56650"/>
            <a:ext cx="1231900" cy="5650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からだ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149C52DE-1AC8-5866-3919-42202BA83B17}"/>
              </a:ext>
            </a:extLst>
          </p:cNvPr>
          <p:cNvSpPr txBox="1">
            <a:spLocks/>
          </p:cNvSpPr>
          <p:nvPr/>
        </p:nvSpPr>
        <p:spPr>
          <a:xfrm>
            <a:off x="3909831" y="56650"/>
            <a:ext cx="1231900" cy="5650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なか</a:t>
            </a:r>
          </a:p>
        </p:txBody>
      </p:sp>
      <p:pic>
        <p:nvPicPr>
          <p:cNvPr id="5" name="565863098896851">
            <a:hlinkClick r:id="" action="ppaction://media"/>
            <a:extLst>
              <a:ext uri="{FF2B5EF4-FFF2-40B4-BE49-F238E27FC236}">
                <a16:creationId xmlns:a16="http://schemas.microsoft.com/office/drawing/2014/main" id="{CDF8E69F-8DB7-C49D-C8E2-4A024CB33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1927" y="6154737"/>
            <a:ext cx="487363" cy="487363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752B57D-13FB-756D-65BF-6BB9E1741A5E}"/>
              </a:ext>
            </a:extLst>
          </p:cNvPr>
          <p:cNvGrpSpPr/>
          <p:nvPr/>
        </p:nvGrpSpPr>
        <p:grpSpPr>
          <a:xfrm>
            <a:off x="296681" y="2057539"/>
            <a:ext cx="5257800" cy="4800461"/>
            <a:chOff x="3059740" y="1240923"/>
            <a:chExt cx="6200525" cy="6092367"/>
          </a:xfrm>
        </p:grpSpPr>
        <p:pic>
          <p:nvPicPr>
            <p:cNvPr id="8" name="Picture 2" descr="ご飯のイラスト">
              <a:extLst>
                <a:ext uri="{FF2B5EF4-FFF2-40B4-BE49-F238E27FC236}">
                  <a16:creationId xmlns:a16="http://schemas.microsoft.com/office/drawing/2014/main" id="{D3C5B8C5-1E21-DF1E-E062-BF7009749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740" y="4312049"/>
              <a:ext cx="2108304" cy="191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味噌汁のイラスト">
              <a:extLst>
                <a:ext uri="{FF2B5EF4-FFF2-40B4-BE49-F238E27FC236}">
                  <a16:creationId xmlns:a16="http://schemas.microsoft.com/office/drawing/2014/main" id="{2B2FAFD1-A75E-A3EE-35AA-2A5DE6C1B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605" y="4312049"/>
              <a:ext cx="2211482" cy="218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箸置きのイラスト">
              <a:extLst>
                <a:ext uri="{FF2B5EF4-FFF2-40B4-BE49-F238E27FC236}">
                  <a16:creationId xmlns:a16="http://schemas.microsoft.com/office/drawing/2014/main" id="{DC3C9EC7-5FBA-49A2-F34D-2A50CC0357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2" t="6671" b="8788"/>
            <a:stretch>
              <a:fillRect/>
            </a:stretch>
          </p:blipFill>
          <p:spPr bwMode="auto">
            <a:xfrm rot="2364759">
              <a:off x="4567018" y="5315224"/>
              <a:ext cx="2522269" cy="2018066"/>
            </a:xfrm>
            <a:prstGeom prst="parallelogram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1E7D0D89-2ED9-8987-C67C-BC91CE95C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570" y="1544903"/>
              <a:ext cx="2147042" cy="1900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焼き鮭のイラスト">
              <a:extLst>
                <a:ext uri="{FF2B5EF4-FFF2-40B4-BE49-F238E27FC236}">
                  <a16:creationId xmlns:a16="http://schemas.microsoft.com/office/drawing/2014/main" id="{53A8AA22-5C51-58C8-E3D5-FF6FD622B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427" y="1240923"/>
              <a:ext cx="3411838" cy="2610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ほうれん草のおひたしのイラスト">
              <a:extLst>
                <a:ext uri="{FF2B5EF4-FFF2-40B4-BE49-F238E27FC236}">
                  <a16:creationId xmlns:a16="http://schemas.microsoft.com/office/drawing/2014/main" id="{1F2A2FC5-0F62-C864-7F6B-A5481D05C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492" y="3263692"/>
              <a:ext cx="1712717" cy="1635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38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テキスト 3"/>
          <p:cNvSpPr txBox="1"/>
          <p:nvPr/>
        </p:nvSpPr>
        <p:spPr>
          <a:xfrm>
            <a:off x="1017140" y="301550"/>
            <a:ext cx="10157720" cy="124768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sz="6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食品の３つのグループ</a:t>
            </a:r>
            <a:endParaRPr lang="ja-JP" sz="11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F9BB442-1341-48E3-0259-44A953C5ECE1}"/>
              </a:ext>
            </a:extLst>
          </p:cNvPr>
          <p:cNvSpPr/>
          <p:nvPr/>
        </p:nvSpPr>
        <p:spPr>
          <a:xfrm>
            <a:off x="9039602" y="4166768"/>
            <a:ext cx="2456938" cy="228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4F1E4D0-5ECD-0464-0425-D76663FCAA6E}"/>
              </a:ext>
            </a:extLst>
          </p:cNvPr>
          <p:cNvSpPr txBox="1">
            <a:spLocks/>
          </p:cNvSpPr>
          <p:nvPr/>
        </p:nvSpPr>
        <p:spPr>
          <a:xfrm>
            <a:off x="2110950" y="-1270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しょくひん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A483D39-9787-95B5-206C-64972DD78AD4}"/>
              </a:ext>
            </a:extLst>
          </p:cNvPr>
          <p:cNvGrpSpPr/>
          <p:nvPr/>
        </p:nvGrpSpPr>
        <p:grpSpPr>
          <a:xfrm>
            <a:off x="1095583" y="1591855"/>
            <a:ext cx="3243562" cy="5125027"/>
            <a:chOff x="1105120" y="1591855"/>
            <a:chExt cx="3243562" cy="5125027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FD053DB-010E-3C6E-35B9-52A212E24E77}"/>
                </a:ext>
              </a:extLst>
            </p:cNvPr>
            <p:cNvGrpSpPr/>
            <p:nvPr/>
          </p:nvGrpSpPr>
          <p:grpSpPr>
            <a:xfrm>
              <a:off x="1105120" y="1591855"/>
              <a:ext cx="3243562" cy="5125027"/>
              <a:chOff x="2072146" y="1500346"/>
              <a:chExt cx="3243562" cy="5125027"/>
            </a:xfrm>
          </p:grpSpPr>
          <p:sp>
            <p:nvSpPr>
              <p:cNvPr id="8" name="四角形: 角を丸くする 7">
                <a:extLst>
                  <a:ext uri="{FF2B5EF4-FFF2-40B4-BE49-F238E27FC236}">
                    <a16:creationId xmlns:a16="http://schemas.microsoft.com/office/drawing/2014/main" id="{C427C91A-90B0-5209-6D9D-D29502839BE5}"/>
                  </a:ext>
                </a:extLst>
              </p:cNvPr>
              <p:cNvSpPr/>
              <p:nvPr/>
            </p:nvSpPr>
            <p:spPr>
              <a:xfrm>
                <a:off x="2072146" y="1500346"/>
                <a:ext cx="3243562" cy="5125027"/>
              </a:xfrm>
              <a:prstGeom prst="roundRect">
                <a:avLst/>
              </a:prstGeom>
              <a:solidFill>
                <a:srgbClr val="FF0000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ja-JP" altLang="en-US" sz="3600" dirty="0">
                    <a:latin typeface="+mj-ea"/>
                    <a:ea typeface="+mj-ea"/>
                  </a:rPr>
                  <a:t>おもに</a:t>
                </a:r>
                <a:endParaRPr lang="en-US" altLang="ja-JP" sz="3600" dirty="0">
                  <a:latin typeface="+mj-ea"/>
                  <a:ea typeface="+mj-ea"/>
                </a:endParaRPr>
              </a:p>
              <a:p>
                <a:pPr algn="ctr"/>
                <a:r>
                  <a:rPr lang="ja-JP" altLang="en-US" sz="3600" dirty="0">
                    <a:latin typeface="+mj-ea"/>
                    <a:ea typeface="+mj-ea"/>
                  </a:rPr>
                  <a:t>体をつくる</a:t>
                </a:r>
                <a:endParaRPr lang="en-US" altLang="ja-JP" sz="3600" dirty="0">
                  <a:latin typeface="+mj-ea"/>
                  <a:ea typeface="+mj-ea"/>
                </a:endParaRPr>
              </a:p>
              <a:p>
                <a:pPr algn="ctr"/>
                <a:r>
                  <a:rPr lang="ja-JP" altLang="en-US" sz="3600" dirty="0">
                    <a:latin typeface="+mj-ea"/>
                    <a:ea typeface="+mj-ea"/>
                  </a:rPr>
                  <a:t>もとになる</a:t>
                </a:r>
                <a:endParaRPr lang="en-US" altLang="ja-JP" sz="3600" dirty="0">
                  <a:latin typeface="+mj-ea"/>
                  <a:ea typeface="+mj-ea"/>
                </a:endParaRPr>
              </a:p>
              <a:p>
                <a:pPr algn="ctr"/>
                <a:r>
                  <a:rPr lang="ja-JP" altLang="en-US" sz="3600" dirty="0">
                    <a:latin typeface="+mj-ea"/>
                    <a:ea typeface="+mj-ea"/>
                  </a:rPr>
                  <a:t>食品</a:t>
                </a:r>
                <a:endParaRPr kumimoji="1" lang="ja-JP" altLang="en-US" sz="3600" dirty="0">
                  <a:latin typeface="+mj-ea"/>
                  <a:ea typeface="+mj-ea"/>
                </a:endParaRPr>
              </a:p>
            </p:txBody>
          </p:sp>
          <p:sp>
            <p:nvSpPr>
              <p:cNvPr id="14" name="四角形: 角を丸くする 13">
                <a:extLst>
                  <a:ext uri="{FF2B5EF4-FFF2-40B4-BE49-F238E27FC236}">
                    <a16:creationId xmlns:a16="http://schemas.microsoft.com/office/drawing/2014/main" id="{0712426E-6BD2-1CCC-9F28-AA953535ECBA}"/>
                  </a:ext>
                </a:extLst>
              </p:cNvPr>
              <p:cNvSpPr/>
              <p:nvPr/>
            </p:nvSpPr>
            <p:spPr>
              <a:xfrm>
                <a:off x="2519164" y="4003647"/>
                <a:ext cx="2456938" cy="2286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j-ea"/>
                  <a:ea typeface="+mj-ea"/>
                </a:endParaRPr>
              </a:p>
            </p:txBody>
          </p:sp>
        </p:grp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4ED2D110-E2F3-834B-BD1B-24CD86295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675" y="4047218"/>
              <a:ext cx="1311805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タイトル 1">
              <a:extLst>
                <a:ext uri="{FF2B5EF4-FFF2-40B4-BE49-F238E27FC236}">
                  <a16:creationId xmlns:a16="http://schemas.microsoft.com/office/drawing/2014/main" id="{290348A1-266B-E3D0-101D-63407EAD5356}"/>
                </a:ext>
              </a:extLst>
            </p:cNvPr>
            <p:cNvSpPr txBox="1">
              <a:spLocks/>
            </p:cNvSpPr>
            <p:nvPr/>
          </p:nvSpPr>
          <p:spPr>
            <a:xfrm>
              <a:off x="1382531" y="1886039"/>
              <a:ext cx="1231900" cy="56508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400" dirty="0">
                  <a:latin typeface="+mj-ea"/>
                  <a:cs typeface="ADLaM Display" panose="020F0502020204030204" pitchFamily="2" charset="0"/>
                </a:rPr>
                <a:t>からだ</a:t>
              </a:r>
            </a:p>
          </p:txBody>
        </p:sp>
        <p:sp>
          <p:nvSpPr>
            <p:cNvPr id="5" name="タイトル 1">
              <a:extLst>
                <a:ext uri="{FF2B5EF4-FFF2-40B4-BE49-F238E27FC236}">
                  <a16:creationId xmlns:a16="http://schemas.microsoft.com/office/drawing/2014/main" id="{E001CA9A-BAC5-0738-B5C5-473F110080BF}"/>
                </a:ext>
              </a:extLst>
            </p:cNvPr>
            <p:cNvSpPr txBox="1">
              <a:spLocks/>
            </p:cNvSpPr>
            <p:nvPr/>
          </p:nvSpPr>
          <p:spPr>
            <a:xfrm>
              <a:off x="1899332" y="3065737"/>
              <a:ext cx="1762549" cy="50713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400" dirty="0">
                  <a:latin typeface="+mj-ea"/>
                  <a:cs typeface="ADLaM Display" panose="020F0502020204030204" pitchFamily="2" charset="0"/>
                </a:rPr>
                <a:t>しょくひん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3370BB9-23F5-B61D-5400-40FE8DCA456F}"/>
              </a:ext>
            </a:extLst>
          </p:cNvPr>
          <p:cNvGrpSpPr/>
          <p:nvPr/>
        </p:nvGrpSpPr>
        <p:grpSpPr>
          <a:xfrm>
            <a:off x="4692504" y="1615117"/>
            <a:ext cx="3243562" cy="5125027"/>
            <a:chOff x="4947037" y="1615117"/>
            <a:chExt cx="3243562" cy="5125027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D8685FAD-A5F1-35DA-812E-A5C4CAB05C38}"/>
                </a:ext>
              </a:extLst>
            </p:cNvPr>
            <p:cNvGrpSpPr/>
            <p:nvPr/>
          </p:nvGrpSpPr>
          <p:grpSpPr>
            <a:xfrm>
              <a:off x="4947037" y="1615117"/>
              <a:ext cx="3243562" cy="5125027"/>
              <a:chOff x="5399426" y="1387589"/>
              <a:chExt cx="3243562" cy="5125027"/>
            </a:xfrm>
          </p:grpSpPr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D18A60FC-0564-3FF2-CF1A-1F1B74A21B22}"/>
                  </a:ext>
                </a:extLst>
              </p:cNvPr>
              <p:cNvSpPr/>
              <p:nvPr/>
            </p:nvSpPr>
            <p:spPr>
              <a:xfrm>
                <a:off x="5399426" y="1387589"/>
                <a:ext cx="3243562" cy="5125027"/>
              </a:xfrm>
              <a:prstGeom prst="roundRect">
                <a:avLst/>
              </a:prstGeom>
              <a:solidFill>
                <a:srgbClr val="FFFF00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ja-JP" altLang="en-US" sz="3600" dirty="0">
                    <a:latin typeface="+mj-ea"/>
                    <a:ea typeface="+mj-ea"/>
                  </a:rPr>
                  <a:t>おもに</a:t>
                </a:r>
                <a:endParaRPr lang="en-US" altLang="ja-JP" sz="3600" dirty="0">
                  <a:latin typeface="+mj-ea"/>
                  <a:ea typeface="+mj-ea"/>
                </a:endParaRPr>
              </a:p>
              <a:p>
                <a:pPr algn="ctr"/>
                <a:r>
                  <a:rPr lang="ja-JP" altLang="en-US" sz="3600" dirty="0">
                    <a:latin typeface="+mj-ea"/>
                    <a:ea typeface="+mj-ea"/>
                  </a:rPr>
                  <a:t>エネルギーのもとになる</a:t>
                </a:r>
                <a:endParaRPr lang="en-US" altLang="ja-JP" sz="3600" dirty="0">
                  <a:latin typeface="+mj-ea"/>
                  <a:ea typeface="+mj-ea"/>
                </a:endParaRPr>
              </a:p>
              <a:p>
                <a:pPr algn="ctr"/>
                <a:r>
                  <a:rPr lang="ja-JP" altLang="en-US" sz="3600" dirty="0">
                    <a:latin typeface="+mj-ea"/>
                    <a:ea typeface="+mj-ea"/>
                  </a:rPr>
                  <a:t>食品</a:t>
                </a:r>
                <a:endParaRPr kumimoji="1" lang="ja-JP" altLang="en-US" sz="3600" dirty="0">
                  <a:latin typeface="+mj-ea"/>
                  <a:ea typeface="+mj-ea"/>
                </a:endParaRPr>
              </a:p>
            </p:txBody>
          </p:sp>
          <p:sp>
            <p:nvSpPr>
              <p:cNvPr id="10" name="四角形: 角を丸くする 9">
                <a:extLst>
                  <a:ext uri="{FF2B5EF4-FFF2-40B4-BE49-F238E27FC236}">
                    <a16:creationId xmlns:a16="http://schemas.microsoft.com/office/drawing/2014/main" id="{67B0A574-02AA-B27F-9428-FB8330AA61B7}"/>
                  </a:ext>
                </a:extLst>
              </p:cNvPr>
              <p:cNvSpPr/>
              <p:nvPr/>
            </p:nvSpPr>
            <p:spPr>
              <a:xfrm>
                <a:off x="5760049" y="3925738"/>
                <a:ext cx="2456938" cy="2286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j-ea"/>
                  <a:ea typeface="+mj-ea"/>
                </a:endParaRPr>
              </a:p>
            </p:txBody>
          </p:sp>
        </p:grp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44CD5B44-92F9-4D69-22BE-C3FCF14D3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005" y="4190011"/>
              <a:ext cx="2005372" cy="2282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タイトル 1">
              <a:extLst>
                <a:ext uri="{FF2B5EF4-FFF2-40B4-BE49-F238E27FC236}">
                  <a16:creationId xmlns:a16="http://schemas.microsoft.com/office/drawing/2014/main" id="{4A477E8B-B82E-115D-FAC0-C232AE2622B8}"/>
                </a:ext>
              </a:extLst>
            </p:cNvPr>
            <p:cNvSpPr txBox="1">
              <a:spLocks/>
            </p:cNvSpPr>
            <p:nvPr/>
          </p:nvSpPr>
          <p:spPr>
            <a:xfrm>
              <a:off x="5731828" y="3074904"/>
              <a:ext cx="1762549" cy="50713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400" dirty="0">
                  <a:latin typeface="+mj-ea"/>
                  <a:cs typeface="ADLaM Display" panose="020F0502020204030204" pitchFamily="2" charset="0"/>
                </a:rPr>
                <a:t>しょくひん</a:t>
              </a:r>
            </a:p>
          </p:txBody>
        </p:sp>
      </p:grpSp>
      <p:sp>
        <p:nvSpPr>
          <p:cNvPr id="12" name="タイトル 1">
            <a:extLst>
              <a:ext uri="{FF2B5EF4-FFF2-40B4-BE49-F238E27FC236}">
                <a16:creationId xmlns:a16="http://schemas.microsoft.com/office/drawing/2014/main" id="{D33FC945-87B4-2064-1BEB-246993D98FB6}"/>
              </a:ext>
            </a:extLst>
          </p:cNvPr>
          <p:cNvSpPr txBox="1">
            <a:spLocks/>
          </p:cNvSpPr>
          <p:nvPr/>
        </p:nvSpPr>
        <p:spPr>
          <a:xfrm>
            <a:off x="9315408" y="3044467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400" dirty="0">
                <a:latin typeface="+mj-ea"/>
                <a:cs typeface="ADLaM Display" panose="020F0502020204030204" pitchFamily="2" charset="0"/>
              </a:rPr>
              <a:t>しょくひん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30AEDFCA-608A-E7F1-F9F0-CA62A0BFD936}"/>
              </a:ext>
            </a:extLst>
          </p:cNvPr>
          <p:cNvSpPr/>
          <p:nvPr/>
        </p:nvSpPr>
        <p:spPr>
          <a:xfrm>
            <a:off x="8215236" y="1532642"/>
            <a:ext cx="3243562" cy="51250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+mj-ea"/>
                <a:ea typeface="+mj-ea"/>
              </a:rPr>
              <a:t>おもに</a:t>
            </a:r>
            <a:endParaRPr lang="en-US" altLang="ja-JP" sz="3600" dirty="0">
              <a:latin typeface="+mj-ea"/>
              <a:ea typeface="+mj-ea"/>
            </a:endParaRPr>
          </a:p>
          <a:p>
            <a:pPr algn="ctr"/>
            <a:r>
              <a:rPr lang="ja-JP" altLang="en-US" sz="3600" dirty="0">
                <a:latin typeface="+mj-ea"/>
                <a:ea typeface="+mj-ea"/>
              </a:rPr>
              <a:t>体の調子を</a:t>
            </a:r>
            <a:endParaRPr lang="en-US" altLang="ja-JP" sz="3600" dirty="0">
              <a:latin typeface="+mj-ea"/>
              <a:ea typeface="+mj-ea"/>
            </a:endParaRPr>
          </a:p>
          <a:p>
            <a:pPr algn="ctr"/>
            <a:r>
              <a:rPr lang="ja-JP" altLang="en-US" sz="3600" dirty="0">
                <a:latin typeface="+mj-ea"/>
                <a:ea typeface="+mj-ea"/>
              </a:rPr>
              <a:t>ととのえる</a:t>
            </a:r>
            <a:endParaRPr lang="en-US" altLang="ja-JP" sz="3600" dirty="0">
              <a:latin typeface="+mj-ea"/>
              <a:ea typeface="+mj-ea"/>
            </a:endParaRPr>
          </a:p>
          <a:p>
            <a:pPr algn="ctr"/>
            <a:r>
              <a:rPr lang="ja-JP" altLang="en-US" sz="3600" dirty="0">
                <a:latin typeface="+mj-ea"/>
                <a:ea typeface="+mj-ea"/>
              </a:rPr>
              <a:t>食品</a:t>
            </a:r>
            <a:endParaRPr kumimoji="1" lang="ja-JP" altLang="en-US" sz="3600" dirty="0">
              <a:latin typeface="+mj-ea"/>
              <a:ea typeface="+mj-ea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449BBB7F-633C-4E5D-B797-90F95981159D}"/>
              </a:ext>
            </a:extLst>
          </p:cNvPr>
          <p:cNvSpPr txBox="1">
            <a:spLocks/>
          </p:cNvSpPr>
          <p:nvPr/>
        </p:nvSpPr>
        <p:spPr>
          <a:xfrm>
            <a:off x="8341195" y="1832877"/>
            <a:ext cx="1231900" cy="5650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400" dirty="0">
                <a:latin typeface="+mj-ea"/>
                <a:cs typeface="ADLaM Display" panose="020F0502020204030204" pitchFamily="2" charset="0"/>
              </a:rPr>
              <a:t>からだ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BC7C0322-2D1F-FA99-CB5E-CDFA9C0887CD}"/>
              </a:ext>
            </a:extLst>
          </p:cNvPr>
          <p:cNvSpPr txBox="1">
            <a:spLocks/>
          </p:cNvSpPr>
          <p:nvPr/>
        </p:nvSpPr>
        <p:spPr>
          <a:xfrm>
            <a:off x="9381355" y="1845577"/>
            <a:ext cx="1231900" cy="5650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400" dirty="0">
                <a:latin typeface="+mj-ea"/>
                <a:cs typeface="ADLaM Display" panose="020F0502020204030204" pitchFamily="2" charset="0"/>
              </a:rPr>
              <a:t>ちょうし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6D76F730-AF5B-551A-9F7E-C7922715EC84}"/>
              </a:ext>
            </a:extLst>
          </p:cNvPr>
          <p:cNvSpPr txBox="1">
            <a:spLocks/>
          </p:cNvSpPr>
          <p:nvPr/>
        </p:nvSpPr>
        <p:spPr>
          <a:xfrm>
            <a:off x="8979995" y="298843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400" dirty="0">
                <a:latin typeface="+mj-ea"/>
                <a:cs typeface="ADLaM Display" panose="020F0502020204030204" pitchFamily="2" charset="0"/>
              </a:rPr>
              <a:t>しょくひん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3A77DB31-9B3D-9C7D-6DAB-147A73E493EF}"/>
              </a:ext>
            </a:extLst>
          </p:cNvPr>
          <p:cNvSpPr/>
          <p:nvPr/>
        </p:nvSpPr>
        <p:spPr>
          <a:xfrm>
            <a:off x="8717922" y="4047218"/>
            <a:ext cx="2456938" cy="228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FCC5F83-7C53-5427-22AF-CB97F1CF6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54" r="3028"/>
          <a:stretch>
            <a:fillRect/>
          </a:stretch>
        </p:blipFill>
        <p:spPr bwMode="auto">
          <a:xfrm>
            <a:off x="9192604" y="4153266"/>
            <a:ext cx="1502402" cy="20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6489942114368927">
            <a:hlinkClick r:id="" action="ppaction://media"/>
            <a:extLst>
              <a:ext uri="{FF2B5EF4-FFF2-40B4-BE49-F238E27FC236}">
                <a16:creationId xmlns:a16="http://schemas.microsoft.com/office/drawing/2014/main" id="{74750FF7-FD18-A902-C0E2-D9DCEA8E2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5951" y="6089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54EB70A-5511-6A85-9C58-D173A5182189}"/>
              </a:ext>
            </a:extLst>
          </p:cNvPr>
          <p:cNvSpPr/>
          <p:nvPr/>
        </p:nvSpPr>
        <p:spPr>
          <a:xfrm>
            <a:off x="1398494" y="225911"/>
            <a:ext cx="9412941" cy="6416189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4BE4CD6-73C0-223E-3EC6-E5C97E7415BF}"/>
              </a:ext>
            </a:extLst>
          </p:cNvPr>
          <p:cNvSpPr/>
          <p:nvPr/>
        </p:nvSpPr>
        <p:spPr>
          <a:xfrm>
            <a:off x="1678951" y="1293398"/>
            <a:ext cx="8637014" cy="51836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A25B08C-03A8-C735-9980-D9D9FA81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75" y="1789456"/>
            <a:ext cx="2208920" cy="17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ADB1A7-660C-0D38-5889-1AEDB9AE2FB2}"/>
              </a:ext>
            </a:extLst>
          </p:cNvPr>
          <p:cNvSpPr txBox="1"/>
          <p:nvPr/>
        </p:nvSpPr>
        <p:spPr>
          <a:xfrm>
            <a:off x="4579452" y="1587423"/>
            <a:ext cx="126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j-ea"/>
                <a:ea typeface="+mj-ea"/>
              </a:rPr>
              <a:t>さかな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851000-F88C-EEE3-9528-E51F0ECF4B4D}"/>
              </a:ext>
            </a:extLst>
          </p:cNvPr>
          <p:cNvSpPr txBox="1"/>
          <p:nvPr/>
        </p:nvSpPr>
        <p:spPr>
          <a:xfrm>
            <a:off x="1876035" y="1584894"/>
            <a:ext cx="126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にく</a:t>
            </a:r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405EA6-224B-3D0A-2B08-A6D7B998F29C}"/>
              </a:ext>
            </a:extLst>
          </p:cNvPr>
          <p:cNvSpPr txBox="1"/>
          <p:nvPr/>
        </p:nvSpPr>
        <p:spPr>
          <a:xfrm>
            <a:off x="5837265" y="3845578"/>
            <a:ext cx="172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ぎゅうにゅう</a:t>
            </a:r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836CB3-A2FA-7C01-3C18-528D6BF37CA8}"/>
              </a:ext>
            </a:extLst>
          </p:cNvPr>
          <p:cNvSpPr txBox="1"/>
          <p:nvPr/>
        </p:nvSpPr>
        <p:spPr>
          <a:xfrm>
            <a:off x="1999097" y="3869015"/>
            <a:ext cx="126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とうふ</a:t>
            </a:r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7735A2-A75F-A0D3-6235-AD7A3F9004CC}"/>
              </a:ext>
            </a:extLst>
          </p:cNvPr>
          <p:cNvSpPr txBox="1"/>
          <p:nvPr/>
        </p:nvSpPr>
        <p:spPr>
          <a:xfrm>
            <a:off x="8650145" y="3821899"/>
            <a:ext cx="126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j-ea"/>
                <a:ea typeface="+mj-ea"/>
              </a:rPr>
              <a:t>チーズ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641ECC42-BED7-8450-6B2B-1710E8283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46" y="3956205"/>
            <a:ext cx="1562678" cy="194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C6BB025-2E60-9F79-7FFC-16BBA13F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15" y="4191231"/>
            <a:ext cx="2033439" cy="18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23E5467B-C7BA-26D2-E9D7-4B02D453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08" y="4378164"/>
            <a:ext cx="1989712" cy="14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06873-1856-8424-CA44-550284B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52" y="1663248"/>
            <a:ext cx="2681190" cy="17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A23AB84-ADE9-FC34-8333-14A8935B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864" y="1738984"/>
            <a:ext cx="1612256" cy="15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0EB1B99-6F33-0626-C7FF-76248D55037C}"/>
              </a:ext>
            </a:extLst>
          </p:cNvPr>
          <p:cNvSpPr txBox="1"/>
          <p:nvPr/>
        </p:nvSpPr>
        <p:spPr>
          <a:xfrm>
            <a:off x="7807934" y="1668925"/>
            <a:ext cx="126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j-ea"/>
                <a:ea typeface="+mj-ea"/>
              </a:rPr>
              <a:t>たまご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F8841E-BF11-7558-45AB-AD9E624390A7}"/>
              </a:ext>
            </a:extLst>
          </p:cNvPr>
          <p:cNvSpPr txBox="1"/>
          <p:nvPr/>
        </p:nvSpPr>
        <p:spPr>
          <a:xfrm>
            <a:off x="1301168" y="458591"/>
            <a:ext cx="8637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000" b="1" dirty="0">
                <a:latin typeface="+mj-ea"/>
                <a:ea typeface="+mj-ea"/>
              </a:rPr>
              <a:t>おもに体をつくるもとになる食品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0D2EC17D-216F-A129-5D95-E8B70999C429}"/>
              </a:ext>
            </a:extLst>
          </p:cNvPr>
          <p:cNvSpPr txBox="1">
            <a:spLocks/>
          </p:cNvSpPr>
          <p:nvPr/>
        </p:nvSpPr>
        <p:spPr>
          <a:xfrm>
            <a:off x="8282794" y="162456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しょくひん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3128F8D-A930-C599-C862-012445818D69}"/>
              </a:ext>
            </a:extLst>
          </p:cNvPr>
          <p:cNvSpPr txBox="1">
            <a:spLocks/>
          </p:cNvSpPr>
          <p:nvPr/>
        </p:nvSpPr>
        <p:spPr>
          <a:xfrm>
            <a:off x="2510736" y="140778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からだ</a:t>
            </a:r>
          </a:p>
        </p:txBody>
      </p:sp>
      <p:pic>
        <p:nvPicPr>
          <p:cNvPr id="12" name="6489942114369359">
            <a:hlinkClick r:id="" action="ppaction://media"/>
            <a:extLst>
              <a:ext uri="{FF2B5EF4-FFF2-40B4-BE49-F238E27FC236}">
                <a16:creationId xmlns:a16="http://schemas.microsoft.com/office/drawing/2014/main" id="{A53B22D2-7380-F157-0497-95116B3EB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59845" y="5993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テキスト 131"/>
          <p:cNvSpPr txBox="1"/>
          <p:nvPr/>
        </p:nvSpPr>
        <p:spPr>
          <a:xfrm>
            <a:off x="452222" y="576691"/>
            <a:ext cx="5541263" cy="65098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44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きん</a:t>
            </a: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肉や血をつくる</a:t>
            </a:r>
          </a:p>
        </p:txBody>
      </p:sp>
      <p:sp>
        <p:nvSpPr>
          <p:cNvPr id="1192" name="テキスト 136"/>
          <p:cNvSpPr txBox="1"/>
          <p:nvPr/>
        </p:nvSpPr>
        <p:spPr>
          <a:xfrm>
            <a:off x="6456064" y="576691"/>
            <a:ext cx="5046508" cy="68927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歯や</a:t>
            </a:r>
            <a:r>
              <a:rPr lang="ja-JP" sz="44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ほねを</a:t>
            </a: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つくる</a:t>
            </a:r>
          </a:p>
        </p:txBody>
      </p:sp>
      <p:sp>
        <p:nvSpPr>
          <p:cNvPr id="1195" name="正方形/長方形 7"/>
          <p:cNvSpPr/>
          <p:nvPr/>
        </p:nvSpPr>
        <p:spPr>
          <a:xfrm>
            <a:off x="307082" y="228602"/>
            <a:ext cx="11623662" cy="64862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42C9E7F-C28A-C826-EF06-B22C3915D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1" y="2886975"/>
            <a:ext cx="2928609" cy="292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1FF255B-D0F8-4318-FCEA-C0D1C272A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53" y="3364686"/>
            <a:ext cx="3101275" cy="197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歯の矯正のイラスト（裏側・男性）">
            <a:extLst>
              <a:ext uri="{FF2B5EF4-FFF2-40B4-BE49-F238E27FC236}">
                <a16:creationId xmlns:a16="http://schemas.microsoft.com/office/drawing/2014/main" id="{15FA99DC-14DD-DD31-B589-A9CFA90D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64" y="2373946"/>
            <a:ext cx="2890976" cy="34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0B646-122C-A8D5-F3A5-DE2DCD04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815" y="3491636"/>
            <a:ext cx="3028607" cy="259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4EB831A-82CF-E2D8-DAD9-DE00D76F496B}"/>
              </a:ext>
            </a:extLst>
          </p:cNvPr>
          <p:cNvSpPr txBox="1">
            <a:spLocks/>
          </p:cNvSpPr>
          <p:nvPr/>
        </p:nvSpPr>
        <p:spPr>
          <a:xfrm>
            <a:off x="1460305" y="165915"/>
            <a:ext cx="1524196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にく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88DB2EB7-1D38-2328-BF9F-410241C0CBEC}"/>
              </a:ext>
            </a:extLst>
          </p:cNvPr>
          <p:cNvSpPr txBox="1">
            <a:spLocks/>
          </p:cNvSpPr>
          <p:nvPr/>
        </p:nvSpPr>
        <p:spPr>
          <a:xfrm>
            <a:off x="2533142" y="165915"/>
            <a:ext cx="1524196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ち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BCEB05D-1A45-2A5B-B7B7-EAC80A471CBF}"/>
              </a:ext>
            </a:extLst>
          </p:cNvPr>
          <p:cNvSpPr txBox="1">
            <a:spLocks/>
          </p:cNvSpPr>
          <p:nvPr/>
        </p:nvSpPr>
        <p:spPr>
          <a:xfrm>
            <a:off x="6469845" y="165915"/>
            <a:ext cx="1524196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は</a:t>
            </a:r>
          </a:p>
        </p:txBody>
      </p:sp>
      <p:pic>
        <p:nvPicPr>
          <p:cNvPr id="9" name="565863098897943">
            <a:hlinkClick r:id="" action="ppaction://media"/>
            <a:extLst>
              <a:ext uri="{FF2B5EF4-FFF2-40B4-BE49-F238E27FC236}">
                <a16:creationId xmlns:a16="http://schemas.microsoft.com/office/drawing/2014/main" id="{6769191F-1FA5-E2C6-4A08-40DEC3EE3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58890" y="6037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C39ABDA-48AA-9AA2-1EFD-A379CF8BFC26}"/>
              </a:ext>
            </a:extLst>
          </p:cNvPr>
          <p:cNvGrpSpPr/>
          <p:nvPr/>
        </p:nvGrpSpPr>
        <p:grpSpPr>
          <a:xfrm>
            <a:off x="1398494" y="225911"/>
            <a:ext cx="9412941" cy="6416189"/>
            <a:chOff x="1398494" y="225911"/>
            <a:chExt cx="9412941" cy="6416189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34F97B8A-5ECA-FD9D-FF72-E79213CA45F4}"/>
                </a:ext>
              </a:extLst>
            </p:cNvPr>
            <p:cNvSpPr/>
            <p:nvPr/>
          </p:nvSpPr>
          <p:spPr>
            <a:xfrm>
              <a:off x="1398494" y="225911"/>
              <a:ext cx="9412941" cy="64161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E62C7862-4F0A-5BE8-DDBC-688DE30EF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503" y="1590711"/>
              <a:ext cx="2406124" cy="2192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>
              <a:extLst>
                <a:ext uri="{FF2B5EF4-FFF2-40B4-BE49-F238E27FC236}">
                  <a16:creationId xmlns:a16="http://schemas.microsoft.com/office/drawing/2014/main" id="{F604678C-F766-9A60-C7F8-DE8F181E6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265" y="4216998"/>
              <a:ext cx="2120302" cy="2120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>
              <a:extLst>
                <a:ext uri="{FF2B5EF4-FFF2-40B4-BE49-F238E27FC236}">
                  <a16:creationId xmlns:a16="http://schemas.microsoft.com/office/drawing/2014/main" id="{FA27BC86-0B64-78B5-971F-3EF1FCC7E4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727" y="1416048"/>
              <a:ext cx="2140526" cy="214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>
              <a:extLst>
                <a:ext uri="{FF2B5EF4-FFF2-40B4-BE49-F238E27FC236}">
                  <a16:creationId xmlns:a16="http://schemas.microsoft.com/office/drawing/2014/main" id="{51519207-8D35-E675-8CC0-123AC5A9F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096" y="3679115"/>
              <a:ext cx="2309885" cy="2770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4" name="Picture 14" descr="コーンブレッドのイラスト">
              <a:extLst>
                <a:ext uri="{FF2B5EF4-FFF2-40B4-BE49-F238E27FC236}">
                  <a16:creationId xmlns:a16="http://schemas.microsoft.com/office/drawing/2014/main" id="{A4CEE3CC-5202-1626-81CF-DBE1A2AA2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639" y="1495313"/>
              <a:ext cx="2547769" cy="254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ECF005E4-36FF-4DF6-D829-C3A2EE505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468" y="1583911"/>
              <a:ext cx="2406124" cy="2192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4" descr="コーンブレッドのイラスト">
              <a:extLst>
                <a:ext uri="{FF2B5EF4-FFF2-40B4-BE49-F238E27FC236}">
                  <a16:creationId xmlns:a16="http://schemas.microsoft.com/office/drawing/2014/main" id="{26B9F1C4-CB93-AF5F-48FD-3F93BACBF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604" y="1488513"/>
              <a:ext cx="2547769" cy="254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714404C-BA85-3847-0F70-9927BA5B4689}"/>
                </a:ext>
              </a:extLst>
            </p:cNvPr>
            <p:cNvSpPr/>
            <p:nvPr/>
          </p:nvSpPr>
          <p:spPr>
            <a:xfrm>
              <a:off x="1536700" y="1241691"/>
              <a:ext cx="9105900" cy="52077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27C37D1-F442-5FD5-C0E8-428FD3207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557" y="4255562"/>
              <a:ext cx="2120302" cy="2120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A457A0ED-6B39-D6DA-DF5F-28C41AC16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475" y="4349917"/>
              <a:ext cx="1925067" cy="1925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ECD92ED8-ED6E-5A90-EF33-E8D0F7707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388" y="3717679"/>
              <a:ext cx="2309885" cy="2770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410160C-22A4-0469-0E16-78A9E6186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760" y="1622475"/>
              <a:ext cx="2406124" cy="2192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コーンブレッドのイラスト">
              <a:extLst>
                <a:ext uri="{FF2B5EF4-FFF2-40B4-BE49-F238E27FC236}">
                  <a16:creationId xmlns:a16="http://schemas.microsoft.com/office/drawing/2014/main" id="{12E7A63F-A1AE-D523-BD40-3890C6BF9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2896" y="1527077"/>
              <a:ext cx="2547769" cy="254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>
              <a:extLst>
                <a:ext uri="{FF2B5EF4-FFF2-40B4-BE49-F238E27FC236}">
                  <a16:creationId xmlns:a16="http://schemas.microsoft.com/office/drawing/2014/main" id="{7BE25241-C6D9-1FFF-98BB-7CC4BA42E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9979" y="1495938"/>
              <a:ext cx="2564030" cy="2554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FF41D24-0DAD-A496-2203-E219B3288432}"/>
                </a:ext>
              </a:extLst>
            </p:cNvPr>
            <p:cNvSpPr txBox="1"/>
            <p:nvPr/>
          </p:nvSpPr>
          <p:spPr>
            <a:xfrm>
              <a:off x="1737422" y="1418689"/>
              <a:ext cx="1699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latin typeface="+mj-ea"/>
                  <a:ea typeface="+mj-ea"/>
                </a:rPr>
                <a:t>ごはん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1136012-6FBB-0FEA-AD28-0AAA204E4056}"/>
                </a:ext>
              </a:extLst>
            </p:cNvPr>
            <p:cNvSpPr txBox="1"/>
            <p:nvPr/>
          </p:nvSpPr>
          <p:spPr>
            <a:xfrm>
              <a:off x="4854036" y="1418085"/>
              <a:ext cx="1699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+mj-ea"/>
                  <a:ea typeface="+mj-ea"/>
                </a:rPr>
                <a:t>パン</a:t>
              </a:r>
              <a:endParaRPr kumimoji="1" lang="ja-JP" altLang="en-US" b="1" dirty="0">
                <a:latin typeface="+mj-ea"/>
                <a:ea typeface="+mj-ea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E60A022-BB86-CE91-0FAA-97A419BD8BFD}"/>
                </a:ext>
              </a:extLst>
            </p:cNvPr>
            <p:cNvSpPr txBox="1"/>
            <p:nvPr/>
          </p:nvSpPr>
          <p:spPr>
            <a:xfrm>
              <a:off x="1737422" y="4373126"/>
              <a:ext cx="1699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+mj-ea"/>
                  <a:ea typeface="+mj-ea"/>
                </a:rPr>
                <a:t>じゃがいも</a:t>
              </a:r>
              <a:endParaRPr kumimoji="1" lang="ja-JP" altLang="en-US" b="1" dirty="0">
                <a:latin typeface="+mj-ea"/>
                <a:ea typeface="+mj-ea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9588481-D72B-C674-3142-C280FF65811D}"/>
                </a:ext>
              </a:extLst>
            </p:cNvPr>
            <p:cNvSpPr txBox="1"/>
            <p:nvPr/>
          </p:nvSpPr>
          <p:spPr>
            <a:xfrm>
              <a:off x="7804817" y="4373126"/>
              <a:ext cx="1699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+mj-ea"/>
                  <a:ea typeface="+mj-ea"/>
                </a:rPr>
                <a:t>あぶら</a:t>
              </a:r>
              <a:endParaRPr kumimoji="1" lang="ja-JP" altLang="en-US" b="1" dirty="0">
                <a:latin typeface="+mj-ea"/>
                <a:ea typeface="+mj-ea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156EAF3-168C-B554-F51D-B5A9FFCEAF17}"/>
                </a:ext>
              </a:extLst>
            </p:cNvPr>
            <p:cNvSpPr txBox="1"/>
            <p:nvPr/>
          </p:nvSpPr>
          <p:spPr>
            <a:xfrm>
              <a:off x="4923639" y="4373126"/>
              <a:ext cx="1699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+mj-ea"/>
                  <a:ea typeface="+mj-ea"/>
                </a:rPr>
                <a:t>さつまいも</a:t>
              </a:r>
              <a:endParaRPr kumimoji="1" lang="ja-JP" altLang="en-US" b="1" dirty="0">
                <a:latin typeface="+mj-ea"/>
                <a:ea typeface="+mj-ea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9A8B9DC-8295-1FF1-5BC0-EC41D31259D5}"/>
                </a:ext>
              </a:extLst>
            </p:cNvPr>
            <p:cNvSpPr txBox="1"/>
            <p:nvPr/>
          </p:nvSpPr>
          <p:spPr>
            <a:xfrm>
              <a:off x="7947138" y="1413470"/>
              <a:ext cx="1699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atin typeface="+mj-ea"/>
                  <a:ea typeface="+mj-ea"/>
                </a:rPr>
                <a:t>スパゲティ</a:t>
              </a:r>
              <a:endParaRPr kumimoji="1" lang="ja-JP" altLang="en-US" b="1" dirty="0">
                <a:latin typeface="+mj-ea"/>
                <a:ea typeface="+mj-ea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F590E98-9527-C34E-EACE-32C17ADD3D36}"/>
                </a:ext>
              </a:extLst>
            </p:cNvPr>
            <p:cNvSpPr txBox="1"/>
            <p:nvPr/>
          </p:nvSpPr>
          <p:spPr>
            <a:xfrm>
              <a:off x="2098943" y="406600"/>
              <a:ext cx="832108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5000" b="1" dirty="0">
                  <a:latin typeface="+mj-ea"/>
                  <a:ea typeface="+mj-ea"/>
                </a:rPr>
                <a:t>おもにエネルギーになる食品</a:t>
              </a:r>
            </a:p>
          </p:txBody>
        </p:sp>
      </p:grpSp>
      <p:sp>
        <p:nvSpPr>
          <p:cNvPr id="25" name="タイトル 1">
            <a:extLst>
              <a:ext uri="{FF2B5EF4-FFF2-40B4-BE49-F238E27FC236}">
                <a16:creationId xmlns:a16="http://schemas.microsoft.com/office/drawing/2014/main" id="{20101E0C-63FE-308D-F432-311EC1C32E91}"/>
              </a:ext>
            </a:extLst>
          </p:cNvPr>
          <p:cNvSpPr txBox="1">
            <a:spLocks/>
          </p:cNvSpPr>
          <p:nvPr/>
        </p:nvSpPr>
        <p:spPr>
          <a:xfrm>
            <a:off x="8187298" y="7620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しょくひん</a:t>
            </a:r>
          </a:p>
        </p:txBody>
      </p:sp>
      <p:pic>
        <p:nvPicPr>
          <p:cNvPr id="9" name="好ききらい６">
            <a:hlinkClick r:id="" action="ppaction://media"/>
            <a:extLst>
              <a:ext uri="{FF2B5EF4-FFF2-40B4-BE49-F238E27FC236}">
                <a16:creationId xmlns:a16="http://schemas.microsoft.com/office/drawing/2014/main" id="{3846445E-EF84-CF1E-2897-021FC862C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3754" y="6093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テキスト 106"/>
          <p:cNvSpPr txBox="1"/>
          <p:nvPr/>
        </p:nvSpPr>
        <p:spPr>
          <a:xfrm>
            <a:off x="497819" y="515832"/>
            <a:ext cx="4440499" cy="16568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体温をたもつ</a:t>
            </a:r>
            <a:endParaRPr lang="en-US" altLang="ja-JP" sz="4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力になる</a:t>
            </a:r>
          </a:p>
        </p:txBody>
      </p:sp>
      <p:sp>
        <p:nvSpPr>
          <p:cNvPr id="1162" name="テキスト 111"/>
          <p:cNvSpPr txBox="1"/>
          <p:nvPr/>
        </p:nvSpPr>
        <p:spPr>
          <a:xfrm>
            <a:off x="4955815" y="516866"/>
            <a:ext cx="6013937" cy="168895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勉強や運動をする</a:t>
            </a:r>
            <a:endParaRPr lang="en-US" altLang="ja-JP" sz="4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力になる</a:t>
            </a:r>
          </a:p>
        </p:txBody>
      </p:sp>
      <p:sp>
        <p:nvSpPr>
          <p:cNvPr id="1165" name="正方形/長方形 6"/>
          <p:cNvSpPr/>
          <p:nvPr/>
        </p:nvSpPr>
        <p:spPr>
          <a:xfrm>
            <a:off x="352438" y="166596"/>
            <a:ext cx="11623662" cy="648626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2B86248-A7ED-F9DA-6DB3-9087F282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74" y="2397103"/>
            <a:ext cx="2942788" cy="378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A1BBE-AD85-500E-751E-29717549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98" y="2397102"/>
            <a:ext cx="3657377" cy="395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612BB59-9377-4027-2AF3-AEAA0F0B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64" y="2397102"/>
            <a:ext cx="3535136" cy="38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17BA7B5B-4FFC-C73F-F09C-708CBFF0BCC7}"/>
              </a:ext>
            </a:extLst>
          </p:cNvPr>
          <p:cNvSpPr txBox="1">
            <a:spLocks/>
          </p:cNvSpPr>
          <p:nvPr/>
        </p:nvSpPr>
        <p:spPr>
          <a:xfrm>
            <a:off x="891577" y="11430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たいおん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17138DBE-C122-D23C-9EB9-8F8D03F32949}"/>
              </a:ext>
            </a:extLst>
          </p:cNvPr>
          <p:cNvSpPr txBox="1">
            <a:spLocks/>
          </p:cNvSpPr>
          <p:nvPr/>
        </p:nvSpPr>
        <p:spPr>
          <a:xfrm>
            <a:off x="5552563" y="10160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べんきょう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8DDAB51-DD80-B141-A751-4F2407C28660}"/>
              </a:ext>
            </a:extLst>
          </p:cNvPr>
          <p:cNvSpPr txBox="1">
            <a:spLocks/>
          </p:cNvSpPr>
          <p:nvPr/>
        </p:nvSpPr>
        <p:spPr>
          <a:xfrm>
            <a:off x="7170408" y="10160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うんどう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11251B29-71BD-A7BB-EE02-7DB35500F828}"/>
              </a:ext>
            </a:extLst>
          </p:cNvPr>
          <p:cNvSpPr txBox="1">
            <a:spLocks/>
          </p:cNvSpPr>
          <p:nvPr/>
        </p:nvSpPr>
        <p:spPr>
          <a:xfrm>
            <a:off x="6289163" y="90014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ちから</a:t>
            </a:r>
          </a:p>
        </p:txBody>
      </p:sp>
      <p:pic>
        <p:nvPicPr>
          <p:cNvPr id="10" name="565863098897682">
            <a:hlinkClick r:id="" action="ppaction://media"/>
            <a:extLst>
              <a:ext uri="{FF2B5EF4-FFF2-40B4-BE49-F238E27FC236}">
                <a16:creationId xmlns:a16="http://schemas.microsoft.com/office/drawing/2014/main" id="{E56FE73D-82D9-9F67-9F0B-1DFB57498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199" y="6032987"/>
            <a:ext cx="487363" cy="487363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B9EAD791-3588-77EB-579A-FD2E58FE4D31}"/>
              </a:ext>
            </a:extLst>
          </p:cNvPr>
          <p:cNvSpPr txBox="1">
            <a:spLocks/>
          </p:cNvSpPr>
          <p:nvPr/>
        </p:nvSpPr>
        <p:spPr>
          <a:xfrm>
            <a:off x="1120619" y="86204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ちから</a:t>
            </a:r>
          </a:p>
        </p:txBody>
      </p:sp>
    </p:spTree>
    <p:extLst>
      <p:ext uri="{BB962C8B-B14F-4D97-AF65-F5344CB8AC3E}">
        <p14:creationId xmlns:p14="http://schemas.microsoft.com/office/powerpoint/2010/main" val="6026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4F13334-2405-C041-23BB-E92A8B54A11E}"/>
              </a:ext>
            </a:extLst>
          </p:cNvPr>
          <p:cNvSpPr/>
          <p:nvPr/>
        </p:nvSpPr>
        <p:spPr>
          <a:xfrm>
            <a:off x="1398494" y="139701"/>
            <a:ext cx="9412941" cy="650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EA22367-8F1C-112D-2B35-98400FA4965D}"/>
              </a:ext>
            </a:extLst>
          </p:cNvPr>
          <p:cNvSpPr/>
          <p:nvPr/>
        </p:nvSpPr>
        <p:spPr>
          <a:xfrm>
            <a:off x="1602888" y="1171611"/>
            <a:ext cx="9065955" cy="53053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pic>
        <p:nvPicPr>
          <p:cNvPr id="7180" name="Picture 12">
            <a:extLst>
              <a:ext uri="{FF2B5EF4-FFF2-40B4-BE49-F238E27FC236}">
                <a16:creationId xmlns:a16="http://schemas.microsoft.com/office/drawing/2014/main" id="{C70B5DC4-2ED4-5D12-5441-D41647F96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097" y="4028016"/>
            <a:ext cx="1990292" cy="20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A864275-15DB-ADE1-66AA-234A2D936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15" y="1906812"/>
            <a:ext cx="2009509" cy="200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4B798D5-42A9-74A8-C4A3-22F863EB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61" y="1715582"/>
            <a:ext cx="2009509" cy="207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A3026858-7A88-C442-3CB4-E712A55AA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80" t="-16594" r="14488" b="17924"/>
          <a:stretch/>
        </p:blipFill>
        <p:spPr bwMode="auto">
          <a:xfrm>
            <a:off x="4859403" y="3916321"/>
            <a:ext cx="2232910" cy="209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43A42ED-222C-3446-3FF8-12F38A126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19" y="4170212"/>
            <a:ext cx="2167088" cy="21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6A103B9-DDC7-E948-5F9F-73029B147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31215" r="83203" b="42118"/>
          <a:stretch/>
        </p:blipFill>
        <p:spPr bwMode="auto">
          <a:xfrm>
            <a:off x="2759401" y="1388908"/>
            <a:ext cx="1520147" cy="24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A49A6B-D25B-FCD3-AAB4-24051BB918F1}"/>
              </a:ext>
            </a:extLst>
          </p:cNvPr>
          <p:cNvSpPr txBox="1"/>
          <p:nvPr/>
        </p:nvSpPr>
        <p:spPr>
          <a:xfrm>
            <a:off x="5838690" y="5881293"/>
            <a:ext cx="15201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BC234C-A012-DF34-A4C7-5FA5365816D8}"/>
              </a:ext>
            </a:extLst>
          </p:cNvPr>
          <p:cNvSpPr txBox="1"/>
          <p:nvPr/>
        </p:nvSpPr>
        <p:spPr>
          <a:xfrm>
            <a:off x="7609825" y="3795327"/>
            <a:ext cx="152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りんご</a:t>
            </a:r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B9BFC9-E0AB-2357-3430-846AFE23EA61}"/>
              </a:ext>
            </a:extLst>
          </p:cNvPr>
          <p:cNvSpPr txBox="1"/>
          <p:nvPr/>
        </p:nvSpPr>
        <p:spPr>
          <a:xfrm>
            <a:off x="5244091" y="3922885"/>
            <a:ext cx="152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きゅうり</a:t>
            </a:r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30D3A8-8313-A9EA-4AFD-92DD1FB156FF}"/>
              </a:ext>
            </a:extLst>
          </p:cNvPr>
          <p:cNvSpPr txBox="1"/>
          <p:nvPr/>
        </p:nvSpPr>
        <p:spPr>
          <a:xfrm>
            <a:off x="2694344" y="3884813"/>
            <a:ext cx="152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j-ea"/>
                <a:ea typeface="+mj-ea"/>
              </a:rPr>
              <a:t>キャベツ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36E1C7-549D-D352-FF02-B5F089BBC30D}"/>
              </a:ext>
            </a:extLst>
          </p:cNvPr>
          <p:cNvSpPr txBox="1"/>
          <p:nvPr/>
        </p:nvSpPr>
        <p:spPr>
          <a:xfrm>
            <a:off x="8431420" y="1298227"/>
            <a:ext cx="198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j-ea"/>
                <a:ea typeface="+mj-ea"/>
              </a:rPr>
              <a:t>ブロッコリー</a:t>
            </a:r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9B3B92-E9C6-A4A1-E371-43C011DC0C89}"/>
              </a:ext>
            </a:extLst>
          </p:cNvPr>
          <p:cNvSpPr txBox="1"/>
          <p:nvPr/>
        </p:nvSpPr>
        <p:spPr>
          <a:xfrm>
            <a:off x="5419304" y="1346250"/>
            <a:ext cx="152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j-ea"/>
                <a:ea typeface="+mj-ea"/>
              </a:rPr>
              <a:t>トマト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E8F38F-D253-70F8-525F-9AD469B28462}"/>
              </a:ext>
            </a:extLst>
          </p:cNvPr>
          <p:cNvSpPr txBox="1"/>
          <p:nvPr/>
        </p:nvSpPr>
        <p:spPr>
          <a:xfrm>
            <a:off x="1523156" y="1463570"/>
            <a:ext cx="152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+mj-ea"/>
                <a:ea typeface="+mj-ea"/>
              </a:rPr>
              <a:t>にんじん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DC184F-373E-F6E5-F268-472EAD8979B1}"/>
              </a:ext>
            </a:extLst>
          </p:cNvPr>
          <p:cNvSpPr txBox="1"/>
          <p:nvPr/>
        </p:nvSpPr>
        <p:spPr>
          <a:xfrm>
            <a:off x="6228367" y="5728332"/>
            <a:ext cx="15201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33976D-B928-AD8D-3A2B-A4D78224AB22}"/>
              </a:ext>
            </a:extLst>
          </p:cNvPr>
          <p:cNvSpPr txBox="1"/>
          <p:nvPr/>
        </p:nvSpPr>
        <p:spPr>
          <a:xfrm>
            <a:off x="6399178" y="5538609"/>
            <a:ext cx="1027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38021AB-348D-A575-C7E1-5195EBB92754}"/>
              </a:ext>
            </a:extLst>
          </p:cNvPr>
          <p:cNvSpPr txBox="1"/>
          <p:nvPr/>
        </p:nvSpPr>
        <p:spPr>
          <a:xfrm>
            <a:off x="6678666" y="5322955"/>
            <a:ext cx="1027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3FE36D-C6DC-FAC9-7C2D-2E96CB0214F8}"/>
              </a:ext>
            </a:extLst>
          </p:cNvPr>
          <p:cNvSpPr txBox="1"/>
          <p:nvPr/>
        </p:nvSpPr>
        <p:spPr>
          <a:xfrm>
            <a:off x="6745746" y="5097854"/>
            <a:ext cx="10271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F4AB1C-2EFD-17D8-2B06-0B44FA3241BA}"/>
              </a:ext>
            </a:extLst>
          </p:cNvPr>
          <p:cNvSpPr txBox="1"/>
          <p:nvPr/>
        </p:nvSpPr>
        <p:spPr>
          <a:xfrm>
            <a:off x="1808826" y="401127"/>
            <a:ext cx="91807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000" dirty="0">
                <a:latin typeface="+mj-ea"/>
                <a:ea typeface="+mj-ea"/>
              </a:rPr>
              <a:t>おもに体の調子をととのえる食品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5774FEBA-C1BE-3E7C-4F4E-9695014E40D7}"/>
              </a:ext>
            </a:extLst>
          </p:cNvPr>
          <p:cNvSpPr txBox="1">
            <a:spLocks/>
          </p:cNvSpPr>
          <p:nvPr/>
        </p:nvSpPr>
        <p:spPr>
          <a:xfrm>
            <a:off x="9048886" y="87778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しょくひん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D4F5E5AF-BEEE-4EB9-6D46-0540047039FF}"/>
              </a:ext>
            </a:extLst>
          </p:cNvPr>
          <p:cNvSpPr txBox="1">
            <a:spLocks/>
          </p:cNvSpPr>
          <p:nvPr/>
        </p:nvSpPr>
        <p:spPr>
          <a:xfrm>
            <a:off x="3043303" y="63500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からだ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C51414D1-1365-A3B8-430D-203FD31A09D2}"/>
              </a:ext>
            </a:extLst>
          </p:cNvPr>
          <p:cNvSpPr txBox="1">
            <a:spLocks/>
          </p:cNvSpPr>
          <p:nvPr/>
        </p:nvSpPr>
        <p:spPr>
          <a:xfrm>
            <a:off x="4547582" y="87778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ちょうし</a:t>
            </a:r>
          </a:p>
        </p:txBody>
      </p:sp>
      <p:pic>
        <p:nvPicPr>
          <p:cNvPr id="19" name="565863098898120">
            <a:hlinkClick r:id="" action="ppaction://media"/>
            <a:extLst>
              <a:ext uri="{FF2B5EF4-FFF2-40B4-BE49-F238E27FC236}">
                <a16:creationId xmlns:a16="http://schemas.microsoft.com/office/drawing/2014/main" id="{D1BC00DD-2968-3E43-A08C-25E5CFA49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4448" y="60659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テキスト 153"/>
          <p:cNvSpPr txBox="1"/>
          <p:nvPr/>
        </p:nvSpPr>
        <p:spPr>
          <a:xfrm>
            <a:off x="912270" y="623933"/>
            <a:ext cx="4771820" cy="161309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病気にかかり</a:t>
            </a:r>
            <a:endParaRPr lang="en-US" altLang="ja-JP" sz="4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にくくなる</a:t>
            </a:r>
          </a:p>
        </p:txBody>
      </p:sp>
      <p:sp>
        <p:nvSpPr>
          <p:cNvPr id="1222" name="テキスト 158"/>
          <p:cNvSpPr txBox="1"/>
          <p:nvPr/>
        </p:nvSpPr>
        <p:spPr>
          <a:xfrm>
            <a:off x="6583806" y="623933"/>
            <a:ext cx="5175738" cy="14029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おなかの調子を</a:t>
            </a:r>
            <a:endParaRPr lang="en-US" altLang="ja-JP" sz="4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sz="4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よくする</a:t>
            </a:r>
          </a:p>
        </p:txBody>
      </p:sp>
      <p:sp>
        <p:nvSpPr>
          <p:cNvPr id="1224" name="正方形/長方形 5"/>
          <p:cNvSpPr/>
          <p:nvPr/>
        </p:nvSpPr>
        <p:spPr>
          <a:xfrm>
            <a:off x="324667" y="211017"/>
            <a:ext cx="11623662" cy="6486262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j-ea"/>
              <a:ea typeface="+mj-e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4ACBC0-C3B4-C651-CC61-F39F389E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5" y="1786801"/>
            <a:ext cx="4482130" cy="46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9677A-D4A6-78EB-CC9B-6B3861ECD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07" y="1786801"/>
            <a:ext cx="4771821" cy="47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2A8D3AC-2524-D17C-1C0C-5D2458F69427}"/>
              </a:ext>
            </a:extLst>
          </p:cNvPr>
          <p:cNvSpPr txBox="1">
            <a:spLocks/>
          </p:cNvSpPr>
          <p:nvPr/>
        </p:nvSpPr>
        <p:spPr>
          <a:xfrm>
            <a:off x="1357831" y="229522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びょうき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E9BCEAE-7DA5-3329-84B0-F4553610CF34}"/>
              </a:ext>
            </a:extLst>
          </p:cNvPr>
          <p:cNvSpPr txBox="1">
            <a:spLocks/>
          </p:cNvSpPr>
          <p:nvPr/>
        </p:nvSpPr>
        <p:spPr>
          <a:xfrm>
            <a:off x="9071620" y="229522"/>
            <a:ext cx="1762549" cy="50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+mj-ea"/>
                <a:cs typeface="ADLaM Display" panose="020F0502020204030204" pitchFamily="2" charset="0"/>
              </a:rPr>
              <a:t>ちょうし</a:t>
            </a:r>
          </a:p>
        </p:txBody>
      </p:sp>
      <p:pic>
        <p:nvPicPr>
          <p:cNvPr id="6" name="565886098898841">
            <a:hlinkClick r:id="" action="ppaction://media"/>
            <a:extLst>
              <a:ext uri="{FF2B5EF4-FFF2-40B4-BE49-F238E27FC236}">
                <a16:creationId xmlns:a16="http://schemas.microsoft.com/office/drawing/2014/main" id="{2925A4B4-BDCC-5F50-72FE-33EC2F220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3628" y="5746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">
      <a:majorFont>
        <a:latin typeface="Calibri Light"/>
        <a:ea typeface="UD デジタル 教科書体 NK-R"/>
        <a:cs typeface=""/>
      </a:majorFont>
      <a:minorFont>
        <a:latin typeface="Calibri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525</Words>
  <Application>Microsoft Office PowerPoint</Application>
  <PresentationFormat>ワイド画面</PresentationFormat>
  <Paragraphs>109</Paragraphs>
  <Slides>10</Slides>
  <Notes>10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テーマ</vt:lpstr>
      <vt:lpstr>すききらいしないで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すききらいしないで 食べよう！</dc:title>
  <dc:creator>栄養士</dc:creator>
  <cp:lastModifiedBy>guest-05</cp:lastModifiedBy>
  <cp:revision>53</cp:revision>
  <cp:lastPrinted>2020-10-09T06:01:34Z</cp:lastPrinted>
  <dcterms:created xsi:type="dcterms:W3CDTF">2020-10-07T00:17:44Z</dcterms:created>
  <dcterms:modified xsi:type="dcterms:W3CDTF">2025-10-21T06:02:14Z</dcterms:modified>
</cp:coreProperties>
</file>