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香織 神" initials="香神" lastIdx="1" clrIdx="0">
    <p:extLst>
      <p:ext uri="{19B8F6BF-5375-455C-9EA6-DF929625EA0E}">
        <p15:presenceInfo xmlns:p15="http://schemas.microsoft.com/office/powerpoint/2012/main" userId="27ce6a6fd58112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61A2F-7D89-4540-A1A0-D19410E36711}" v="8" dt="2025-10-15T03:58:22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88220" autoAdjust="0"/>
  </p:normalViewPr>
  <p:slideViewPr>
    <p:cSldViewPr snapToGrid="0">
      <p:cViewPr varScale="1">
        <p:scale>
          <a:sx n="72" d="100"/>
          <a:sy n="72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理奈 加藤" userId="bd78cfebe0c5fd39" providerId="LiveId" clId="{2B8B7380-6695-46C8-9157-41E972343B51}"/>
    <pc:docChg chg="undo custSel modSld">
      <pc:chgData name="理奈 加藤" userId="bd78cfebe0c5fd39" providerId="LiveId" clId="{2B8B7380-6695-46C8-9157-41E972343B51}" dt="2025-10-17T11:11:50.631" v="1837" actId="20577"/>
      <pc:docMkLst>
        <pc:docMk/>
      </pc:docMkLst>
      <pc:sldChg chg="addSp delSp modSp mod">
        <pc:chgData name="理奈 加藤" userId="bd78cfebe0c5fd39" providerId="LiveId" clId="{2B8B7380-6695-46C8-9157-41E972343B51}" dt="2025-09-16T14:17:06.955" v="934" actId="1037"/>
        <pc:sldMkLst>
          <pc:docMk/>
          <pc:sldMk cId="2757528290" sldId="256"/>
        </pc:sldMkLst>
      </pc:sldChg>
      <pc:sldChg chg="addSp modSp mod">
        <pc:chgData name="理奈 加藤" userId="bd78cfebe0c5fd39" providerId="LiveId" clId="{2B8B7380-6695-46C8-9157-41E972343B51}" dt="2025-09-16T14:18:39.942" v="1027" actId="1037"/>
        <pc:sldMkLst>
          <pc:docMk/>
          <pc:sldMk cId="517894659" sldId="257"/>
        </pc:sldMkLst>
      </pc:sldChg>
      <pc:sldChg chg="addSp modSp mod">
        <pc:chgData name="理奈 加藤" userId="bd78cfebe0c5fd39" providerId="LiveId" clId="{2B8B7380-6695-46C8-9157-41E972343B51}" dt="2025-09-16T14:19:14.705" v="1058" actId="20577"/>
        <pc:sldMkLst>
          <pc:docMk/>
          <pc:sldMk cId="3577175707" sldId="258"/>
        </pc:sldMkLst>
      </pc:sldChg>
      <pc:sldChg chg="addSp delSp modSp mod modAnim">
        <pc:chgData name="理奈 加藤" userId="bd78cfebe0c5fd39" providerId="LiveId" clId="{2B8B7380-6695-46C8-9157-41E972343B51}" dt="2025-10-15T03:57:30.315" v="1830"/>
        <pc:sldMkLst>
          <pc:docMk/>
          <pc:sldMk cId="243059765" sldId="259"/>
        </pc:sldMkLst>
      </pc:sldChg>
      <pc:sldChg chg="addSp modSp mod modAnim">
        <pc:chgData name="理奈 加藤" userId="bd78cfebe0c5fd39" providerId="LiveId" clId="{2B8B7380-6695-46C8-9157-41E972343B51}" dt="2025-10-15T03:57:53.649" v="1831"/>
        <pc:sldMkLst>
          <pc:docMk/>
          <pc:sldMk cId="1421347748" sldId="260"/>
        </pc:sldMkLst>
      </pc:sldChg>
      <pc:sldChg chg="addSp modSp mod modAnim">
        <pc:chgData name="理奈 加藤" userId="bd78cfebe0c5fd39" providerId="LiveId" clId="{2B8B7380-6695-46C8-9157-41E972343B51}" dt="2025-10-15T03:58:01.175" v="1832"/>
        <pc:sldMkLst>
          <pc:docMk/>
          <pc:sldMk cId="180585465" sldId="261"/>
        </pc:sldMkLst>
      </pc:sldChg>
      <pc:sldChg chg="addSp delSp modSp mod delAnim modAnim modNotesTx">
        <pc:chgData name="理奈 加藤" userId="bd78cfebe0c5fd39" providerId="LiveId" clId="{2B8B7380-6695-46C8-9157-41E972343B51}" dt="2025-10-15T03:54:06.403" v="1829" actId="20577"/>
        <pc:sldMkLst>
          <pc:docMk/>
          <pc:sldMk cId="868739926" sldId="262"/>
        </pc:sldMkLst>
        <pc:spChg chg="mod">
          <ac:chgData name="理奈 加藤" userId="bd78cfebe0c5fd39" providerId="LiveId" clId="{2B8B7380-6695-46C8-9157-41E972343B51}" dt="2025-10-15T03:52:55.621" v="1794" actId="6549"/>
          <ac:spMkLst>
            <pc:docMk/>
            <pc:sldMk cId="868739926" sldId="262"/>
            <ac:spMk id="4" creationId="{73A4FCA8-46D2-09E9-5168-5FC063066EED}"/>
          </ac:spMkLst>
        </pc:spChg>
        <pc:spChg chg="add mod">
          <ac:chgData name="理奈 加藤" userId="bd78cfebe0c5fd39" providerId="LiveId" clId="{2B8B7380-6695-46C8-9157-41E972343B51}" dt="2025-10-15T03:54:06.403" v="1829" actId="20577"/>
          <ac:spMkLst>
            <pc:docMk/>
            <pc:sldMk cId="868739926" sldId="262"/>
            <ac:spMk id="12" creationId="{56D39992-6485-E99E-0D31-DBE7FAA88DE9}"/>
          </ac:spMkLst>
        </pc:spChg>
        <pc:spChg chg="add mod">
          <ac:chgData name="理奈 加藤" userId="bd78cfebe0c5fd39" providerId="LiveId" clId="{2B8B7380-6695-46C8-9157-41E972343B51}" dt="2025-10-15T03:53:16.690" v="1799" actId="1035"/>
          <ac:spMkLst>
            <pc:docMk/>
            <pc:sldMk cId="868739926" sldId="262"/>
            <ac:spMk id="13" creationId="{6523B8D3-7EB9-8A9A-BE8D-2B5C86BC63A1}"/>
          </ac:spMkLst>
        </pc:spChg>
        <pc:spChg chg="add mod">
          <ac:chgData name="理奈 加藤" userId="bd78cfebe0c5fd39" providerId="LiveId" clId="{2B8B7380-6695-46C8-9157-41E972343B51}" dt="2025-10-15T03:53:45.079" v="1825" actId="1036"/>
          <ac:spMkLst>
            <pc:docMk/>
            <pc:sldMk cId="868739926" sldId="262"/>
            <ac:spMk id="14" creationId="{6C02D768-2619-D4D5-2E1B-13FAFE105691}"/>
          </ac:spMkLst>
        </pc:spChg>
        <pc:spChg chg="add mod">
          <ac:chgData name="理奈 加藤" userId="bd78cfebe0c5fd39" providerId="LiveId" clId="{2B8B7380-6695-46C8-9157-41E972343B51}" dt="2025-10-15T03:53:24.905" v="1804" actId="1035"/>
          <ac:spMkLst>
            <pc:docMk/>
            <pc:sldMk cId="868739926" sldId="262"/>
            <ac:spMk id="15" creationId="{542092D4-AF4F-6654-161C-68B4CF79DCC4}"/>
          </ac:spMkLst>
        </pc:spChg>
        <pc:spChg chg="add mod">
          <ac:chgData name="理奈 加藤" userId="bd78cfebe0c5fd39" providerId="LiveId" clId="{2B8B7380-6695-46C8-9157-41E972343B51}" dt="2025-10-15T03:53:37.580" v="1819" actId="1036"/>
          <ac:spMkLst>
            <pc:docMk/>
            <pc:sldMk cId="868739926" sldId="262"/>
            <ac:spMk id="16" creationId="{EAF08F80-C73F-EC4C-DE03-1AA3FA67585E}"/>
          </ac:spMkLst>
        </pc:spChg>
        <pc:spChg chg="add mod">
          <ac:chgData name="理奈 加藤" userId="bd78cfebe0c5fd39" providerId="LiveId" clId="{2B8B7380-6695-46C8-9157-41E972343B51}" dt="2025-10-15T03:53:51.460" v="1827" actId="1036"/>
          <ac:spMkLst>
            <pc:docMk/>
            <pc:sldMk cId="868739926" sldId="262"/>
            <ac:spMk id="17" creationId="{FA52AFC6-D1E5-6C3A-57EC-EEBE96EBF329}"/>
          </ac:spMkLst>
        </pc:spChg>
        <pc:spChg chg="add mod">
          <ac:chgData name="理奈 加藤" userId="bd78cfebe0c5fd39" providerId="LiveId" clId="{2B8B7380-6695-46C8-9157-41E972343B51}" dt="2025-10-15T03:53:51.460" v="1827" actId="1036"/>
          <ac:spMkLst>
            <pc:docMk/>
            <pc:sldMk cId="868739926" sldId="262"/>
            <ac:spMk id="18" creationId="{3D4D5DAF-EF41-BFB7-AE4C-A7015DEC7B04}"/>
          </ac:spMkLst>
        </pc:spChg>
        <pc:spChg chg="add mod">
          <ac:chgData name="理奈 加藤" userId="bd78cfebe0c5fd39" providerId="LiveId" clId="{2B8B7380-6695-46C8-9157-41E972343B51}" dt="2025-10-15T03:53:10.843" v="1797" actId="1076"/>
          <ac:spMkLst>
            <pc:docMk/>
            <pc:sldMk cId="868739926" sldId="262"/>
            <ac:spMk id="19" creationId="{5CDA703B-AC66-2B81-73AF-82F2469F4187}"/>
          </ac:spMkLst>
        </pc:spChg>
      </pc:sldChg>
      <pc:sldChg chg="addSp delSp modSp mod modAnim">
        <pc:chgData name="理奈 加藤" userId="bd78cfebe0c5fd39" providerId="LiveId" clId="{2B8B7380-6695-46C8-9157-41E972343B51}" dt="2025-10-17T11:11:50.631" v="1837" actId="20577"/>
        <pc:sldMkLst>
          <pc:docMk/>
          <pc:sldMk cId="587279902" sldId="263"/>
        </pc:sldMkLst>
        <pc:spChg chg="add mod">
          <ac:chgData name="理奈 加藤" userId="bd78cfebe0c5fd39" providerId="LiveId" clId="{2B8B7380-6695-46C8-9157-41E972343B51}" dt="2025-10-17T11:11:50.631" v="1837" actId="20577"/>
          <ac:spMkLst>
            <pc:docMk/>
            <pc:sldMk cId="587279902" sldId="263"/>
            <ac:spMk id="3" creationId="{54548AC1-E94B-062D-1260-0A05D69E0980}"/>
          </ac:spMkLst>
        </pc:spChg>
        <pc:spChg chg="add mod">
          <ac:chgData name="理奈 加藤" userId="bd78cfebe0c5fd39" providerId="LiveId" clId="{2B8B7380-6695-46C8-9157-41E972343B51}" dt="2025-10-15T03:59:13.610" v="1836" actId="1076"/>
          <ac:spMkLst>
            <pc:docMk/>
            <pc:sldMk cId="587279902" sldId="263"/>
            <ac:spMk id="6" creationId="{1AD2DC61-2770-0678-3966-9857E1981AE1}"/>
          </ac:spMkLst>
        </pc:spChg>
        <pc:spChg chg="add mod">
          <ac:chgData name="理奈 加藤" userId="bd78cfebe0c5fd39" providerId="LiveId" clId="{2B8B7380-6695-46C8-9157-41E972343B51}" dt="2025-10-15T03:59:13.610" v="1836" actId="1076"/>
          <ac:spMkLst>
            <pc:docMk/>
            <pc:sldMk cId="587279902" sldId="263"/>
            <ac:spMk id="8" creationId="{DAD0F4C0-A76E-D52B-CC3E-C4E2AA5D3194}"/>
          </ac:spMkLst>
        </pc:spChg>
      </pc:sldChg>
      <pc:sldChg chg="addSp delSp modSp mod modAnim">
        <pc:chgData name="理奈 加藤" userId="bd78cfebe0c5fd39" providerId="LiveId" clId="{2B8B7380-6695-46C8-9157-41E972343B51}" dt="2025-10-15T03:58:22.299" v="1834"/>
        <pc:sldMkLst>
          <pc:docMk/>
          <pc:sldMk cId="325219723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26B4B-D4E2-4205-A955-60D1A5E21BA3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5802-C4A8-43E3-B884-C541612FE1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41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もうすぐ夏休みですね。みなさんが元気に夏を過ごすための８つのポイントをお話しします。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09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つ目は、生ものや肉の生焼けに注意することです。中までしっかり火を通してから食べるようにしましょう。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53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つ目は、冷たいジュースやアイスは食べすぎないようにしましょう。とりすぎは、おなかをこわすことがあるので、ほどほどにしましょう。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28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つ目は、おやつの食べすぎに気をつけましょう。食べる時は、時間と量を決めてから食べましょう。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02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つ目は、酸っぱい物を食べることです。気分をさっぱりさせて、体をリフレッシュしてくれます。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03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r>
              <a:rPr kumimoji="1" lang="ja-JP" altLang="en-US" dirty="0"/>
              <a:t>つ目は、栄養の働きの緑のグループの食べ物、特に野菜をたっぷりとりましょう。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31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つ目は、水分補給は水か麦茶にして、こまめに水分補給をすることをこころがけましょう。また、アレルギーがなければ、牛乳も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回は飲むようにしましょう。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運動するときは、スポーツドリンクを飲むなどして熱中症対策をしましょう。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56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  <a:r>
              <a:rPr kumimoji="1" lang="ja-JP" altLang="en-US" dirty="0"/>
              <a:t>つ目は、食事は好き嫌いをせずに、よくかんで食べるようにしましょう。</a:t>
            </a:r>
            <a:endParaRPr kumimoji="1" lang="en-US" altLang="ja-JP" dirty="0"/>
          </a:p>
          <a:p>
            <a:r>
              <a:rPr kumimoji="1" lang="ja-JP" altLang="en-US" dirty="0"/>
              <a:t>栄養のバランスも考えて、おいしくいただきましょう。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14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8</a:t>
            </a:r>
            <a:r>
              <a:rPr kumimoji="1" lang="ja-JP" altLang="en-US" dirty="0"/>
              <a:t>つ目は、時間を決めて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日３食、しっかり食べるようにしましょう。</a:t>
            </a:r>
            <a:endParaRPr kumimoji="1" lang="en-US" altLang="ja-JP" dirty="0"/>
          </a:p>
          <a:p>
            <a:r>
              <a:rPr kumimoji="1" lang="ja-JP" altLang="en-US" dirty="0"/>
              <a:t>規則正しい食事の時間が、よい生活リズムをつくります。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5802-C4A8-43E3-B884-C541612FE1D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91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01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00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6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72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84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6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51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65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3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36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70B7-3CF7-49FB-9B60-591AEAB8912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B9C3-A093-49E9-9FCB-B6BBD681DC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41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65863098893471">
            <a:hlinkClick r:id="" action="ppaction://media"/>
            <a:extLst>
              <a:ext uri="{FF2B5EF4-FFF2-40B4-BE49-F238E27FC236}">
                <a16:creationId xmlns:a16="http://schemas.microsoft.com/office/drawing/2014/main" id="{F5BE3F2D-B41C-EAEE-F468-58FE56350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6873" y="5906460"/>
            <a:ext cx="487363" cy="48736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BF5B8A-113E-2128-7CE8-972F4B95DCF3}"/>
              </a:ext>
            </a:extLst>
          </p:cNvPr>
          <p:cNvSpPr txBox="1"/>
          <p:nvPr/>
        </p:nvSpPr>
        <p:spPr>
          <a:xfrm>
            <a:off x="689344" y="839972"/>
            <a:ext cx="108133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夏の食事のポイント　</a:t>
            </a:r>
            <a:r>
              <a:rPr kumimoji="1" lang="en-US" altLang="ja-JP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8</a:t>
            </a:r>
            <a:r>
              <a:rPr kumimoji="1"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カ条</a:t>
            </a:r>
          </a:p>
        </p:txBody>
      </p:sp>
      <p:sp>
        <p:nvSpPr>
          <p:cNvPr id="6" name="コンテンツ プレースホルダー 163">
            <a:extLst>
              <a:ext uri="{FF2B5EF4-FFF2-40B4-BE49-F238E27FC236}">
                <a16:creationId xmlns:a16="http://schemas.microsoft.com/office/drawing/2014/main" id="{4C05246F-4D02-7841-0358-B843FB74AF54}"/>
              </a:ext>
            </a:extLst>
          </p:cNvPr>
          <p:cNvSpPr/>
          <p:nvPr/>
        </p:nvSpPr>
        <p:spPr>
          <a:xfrm>
            <a:off x="78667" y="5913587"/>
            <a:ext cx="4087825" cy="10386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絵：いらすとや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ナレーション：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©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音読さん</a:t>
            </a:r>
          </a:p>
        </p:txBody>
      </p:sp>
      <p:pic>
        <p:nvPicPr>
          <p:cNvPr id="1036" name="Picture 12" descr="夏休みのイラスト「絵日記」">
            <a:extLst>
              <a:ext uri="{FF2B5EF4-FFF2-40B4-BE49-F238E27FC236}">
                <a16:creationId xmlns:a16="http://schemas.microsoft.com/office/drawing/2014/main" id="{F411E250-4B8F-E78E-5F27-110D02837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29" y="2191336"/>
            <a:ext cx="3722251" cy="37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200B53-55BB-5117-BD29-804F3E2A3E73}"/>
              </a:ext>
            </a:extLst>
          </p:cNvPr>
          <p:cNvGrpSpPr/>
          <p:nvPr/>
        </p:nvGrpSpPr>
        <p:grpSpPr>
          <a:xfrm>
            <a:off x="5784938" y="2091534"/>
            <a:ext cx="3595546" cy="3758700"/>
            <a:chOff x="5784938" y="2091534"/>
            <a:chExt cx="3595546" cy="3758700"/>
          </a:xfrm>
        </p:grpSpPr>
        <p:pic>
          <p:nvPicPr>
            <p:cNvPr id="1038" name="Picture 14" descr="いろいろな夏のイメージのアイコン">
              <a:extLst>
                <a:ext uri="{FF2B5EF4-FFF2-40B4-BE49-F238E27FC236}">
                  <a16:creationId xmlns:a16="http://schemas.microsoft.com/office/drawing/2014/main" id="{A55ED1CB-80BB-6CA2-2008-D81E9CD0C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938" y="2254688"/>
              <a:ext cx="3595546" cy="359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7490169-E1BF-3CC9-3113-3FE1E274B984}"/>
                </a:ext>
              </a:extLst>
            </p:cNvPr>
            <p:cNvSpPr/>
            <p:nvPr/>
          </p:nvSpPr>
          <p:spPr>
            <a:xfrm>
              <a:off x="7051083" y="2138968"/>
              <a:ext cx="1063256" cy="966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986AA154-0506-2E40-7D0E-729FD8B42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52" r="95855" b="-1"/>
            <a:stretch>
              <a:fillRect/>
            </a:stretch>
          </p:blipFill>
          <p:spPr bwMode="auto">
            <a:xfrm>
              <a:off x="7238140" y="2091534"/>
              <a:ext cx="689141" cy="100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C59BDB-B995-CB57-D41F-9985FD9A96B5}"/>
              </a:ext>
            </a:extLst>
          </p:cNvPr>
          <p:cNvSpPr txBox="1"/>
          <p:nvPr/>
        </p:nvSpPr>
        <p:spPr>
          <a:xfrm>
            <a:off x="776174" y="525861"/>
            <a:ext cx="9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114A2A-A1D4-17B3-D710-C81FE6A63AEF}"/>
              </a:ext>
            </a:extLst>
          </p:cNvPr>
          <p:cNvSpPr txBox="1"/>
          <p:nvPr/>
        </p:nvSpPr>
        <p:spPr>
          <a:xfrm>
            <a:off x="2832986" y="525861"/>
            <a:ext cx="9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しょくじ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642F56-7DBD-2CFC-1A7B-86E863BE47B8}"/>
              </a:ext>
            </a:extLst>
          </p:cNvPr>
          <p:cNvSpPr txBox="1"/>
          <p:nvPr/>
        </p:nvSpPr>
        <p:spPr>
          <a:xfrm>
            <a:off x="9393270" y="525861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かじょう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5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7" y="789726"/>
            <a:ext cx="1983784" cy="16778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4F3FBC-BBEA-DFBD-CEA1-6C6497050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9719" r="-63" b="7249"/>
          <a:stretch>
            <a:fillRect/>
          </a:stretch>
        </p:blipFill>
        <p:spPr bwMode="auto">
          <a:xfrm>
            <a:off x="4306185" y="425304"/>
            <a:ext cx="5916343" cy="39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65863098893802">
            <a:hlinkClick r:id="" action="ppaction://media"/>
            <a:extLst>
              <a:ext uri="{FF2B5EF4-FFF2-40B4-BE49-F238E27FC236}">
                <a16:creationId xmlns:a16="http://schemas.microsoft.com/office/drawing/2014/main" id="{FA69DBA1-DA67-ABB3-358C-56A76DC5A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70293" y="6162188"/>
            <a:ext cx="487363" cy="48736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3F9B57-56C3-6A40-1038-3470A968FC6F}"/>
              </a:ext>
            </a:extLst>
          </p:cNvPr>
          <p:cNvSpPr txBox="1"/>
          <p:nvPr/>
        </p:nvSpPr>
        <p:spPr>
          <a:xfrm>
            <a:off x="845247" y="4836209"/>
            <a:ext cx="1081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生ものや肉の生焼けに注意！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中までしっかりと火を通してから食べよう！</a:t>
            </a:r>
            <a:endParaRPr kumimoji="1" lang="ja-JP" altLang="en-US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C94DFE-2518-92CE-E93E-F440AA4EDD85}"/>
              </a:ext>
            </a:extLst>
          </p:cNvPr>
          <p:cNvSpPr txBox="1"/>
          <p:nvPr/>
        </p:nvSpPr>
        <p:spPr>
          <a:xfrm>
            <a:off x="791533" y="4498776"/>
            <a:ext cx="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なま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6751EA-9812-00AD-D2C7-B64A3AF6E390}"/>
              </a:ext>
            </a:extLst>
          </p:cNvPr>
          <p:cNvSpPr txBox="1"/>
          <p:nvPr/>
        </p:nvSpPr>
        <p:spPr>
          <a:xfrm>
            <a:off x="3066900" y="4498776"/>
            <a:ext cx="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BBA10C-FE9B-7860-63EE-20EF6DA46E33}"/>
              </a:ext>
            </a:extLst>
          </p:cNvPr>
          <p:cNvSpPr txBox="1"/>
          <p:nvPr/>
        </p:nvSpPr>
        <p:spPr>
          <a:xfrm>
            <a:off x="4453854" y="4498776"/>
            <a:ext cx="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なまや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78284D-D917-B76D-D9AA-293C727F17B0}"/>
              </a:ext>
            </a:extLst>
          </p:cNvPr>
          <p:cNvSpPr txBox="1"/>
          <p:nvPr/>
        </p:nvSpPr>
        <p:spPr>
          <a:xfrm>
            <a:off x="6713821" y="4498776"/>
            <a:ext cx="105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ちゅうい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E053CC-AF26-24A8-6C7D-0F690D49C0A9}"/>
              </a:ext>
            </a:extLst>
          </p:cNvPr>
          <p:cNvSpPr txBox="1"/>
          <p:nvPr/>
        </p:nvSpPr>
        <p:spPr>
          <a:xfrm>
            <a:off x="791533" y="5383208"/>
            <a:ext cx="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なか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694224-DCD4-FA39-E032-833312F473FD}"/>
              </a:ext>
            </a:extLst>
          </p:cNvPr>
          <p:cNvSpPr txBox="1"/>
          <p:nvPr/>
        </p:nvSpPr>
        <p:spPr>
          <a:xfrm>
            <a:off x="4961858" y="5383208"/>
            <a:ext cx="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6ECE33-9EE7-50AD-C35F-2FBA4EF5B4F0}"/>
              </a:ext>
            </a:extLst>
          </p:cNvPr>
          <p:cNvSpPr txBox="1"/>
          <p:nvPr/>
        </p:nvSpPr>
        <p:spPr>
          <a:xfrm>
            <a:off x="6096000" y="5383208"/>
            <a:ext cx="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とお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F59DB1-0498-D744-5486-FD2221011153}"/>
              </a:ext>
            </a:extLst>
          </p:cNvPr>
          <p:cNvSpPr txBox="1"/>
          <p:nvPr/>
        </p:nvSpPr>
        <p:spPr>
          <a:xfrm>
            <a:off x="8786261" y="5383208"/>
            <a:ext cx="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</a:t>
            </a:r>
          </a:p>
        </p:txBody>
      </p:sp>
    </p:spTree>
    <p:extLst>
      <p:ext uri="{BB962C8B-B14F-4D97-AF65-F5344CB8AC3E}">
        <p14:creationId xmlns:p14="http://schemas.microsoft.com/office/powerpoint/2010/main" val="5178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8" y="318629"/>
            <a:ext cx="2130471" cy="17055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DE8B1E9-A7E6-9159-C64A-867E82E2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00" y="254048"/>
            <a:ext cx="3712699" cy="44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5529B824-A4A3-0FCC-36BE-AE3889317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658885E6-1324-9CA5-9C02-8C4863647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951ADE3B-709C-2A2E-AEB0-CD5D7142DF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CD43FF-AFBB-8005-5ABF-707C8507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9" y="2628904"/>
            <a:ext cx="2020752" cy="20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1E57C60B-18B2-57F6-C2C5-BC850C34FA38}"/>
              </a:ext>
            </a:extLst>
          </p:cNvPr>
          <p:cNvSpPr/>
          <p:nvPr/>
        </p:nvSpPr>
        <p:spPr>
          <a:xfrm>
            <a:off x="8313731" y="871870"/>
            <a:ext cx="2839821" cy="1016419"/>
          </a:xfrm>
          <a:prstGeom prst="wedgeEllipseCallout">
            <a:avLst>
              <a:gd name="adj1" fmla="val -50947"/>
              <a:gd name="adj2" fmla="val 46111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ほどほどに！</a:t>
            </a:r>
          </a:p>
        </p:txBody>
      </p:sp>
      <p:pic>
        <p:nvPicPr>
          <p:cNvPr id="7" name="565863098893921">
            <a:hlinkClick r:id="" action="ppaction://media"/>
            <a:extLst>
              <a:ext uri="{FF2B5EF4-FFF2-40B4-BE49-F238E27FC236}">
                <a16:creationId xmlns:a16="http://schemas.microsoft.com/office/drawing/2014/main" id="{0C56801A-1E85-DD71-01A7-4F994C9A5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85221" y="6147651"/>
            <a:ext cx="487363" cy="48736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A4FCA8-46D2-09E9-5168-5FC063066EED}"/>
              </a:ext>
            </a:extLst>
          </p:cNvPr>
          <p:cNvSpPr txBox="1"/>
          <p:nvPr/>
        </p:nvSpPr>
        <p:spPr>
          <a:xfrm>
            <a:off x="815591" y="4969711"/>
            <a:ext cx="1081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冷たい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ものは、ほどほどに食べましょう！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とりすぎはお腹をこわします。</a:t>
            </a:r>
            <a:endParaRPr kumimoji="1" lang="ja-JP" altLang="en-US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C1D326-1283-CBB5-0A0E-903941CD714C}"/>
              </a:ext>
            </a:extLst>
          </p:cNvPr>
          <p:cNvSpPr txBox="1"/>
          <p:nvPr/>
        </p:nvSpPr>
        <p:spPr>
          <a:xfrm>
            <a:off x="633428" y="4736305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F25D7-5AE5-6A6B-1516-F8B242AF3BF6}"/>
              </a:ext>
            </a:extLst>
          </p:cNvPr>
          <p:cNvSpPr txBox="1"/>
          <p:nvPr/>
        </p:nvSpPr>
        <p:spPr>
          <a:xfrm>
            <a:off x="7000948" y="4736305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B50784-D093-E0E7-B23F-B579A9AB7783}"/>
              </a:ext>
            </a:extLst>
          </p:cNvPr>
          <p:cNvSpPr txBox="1"/>
          <p:nvPr/>
        </p:nvSpPr>
        <p:spPr>
          <a:xfrm>
            <a:off x="3699844" y="5527343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なか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1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1" y="463827"/>
            <a:ext cx="2014779" cy="184379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0CA087-4D4C-56A5-B421-F0418110D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3"/>
          <a:stretch>
            <a:fillRect/>
          </a:stretch>
        </p:blipFill>
        <p:spPr bwMode="auto">
          <a:xfrm>
            <a:off x="3048303" y="1703433"/>
            <a:ext cx="4748604" cy="29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565863098894048">
            <a:hlinkClick r:id="" action="ppaction://media"/>
            <a:extLst>
              <a:ext uri="{FF2B5EF4-FFF2-40B4-BE49-F238E27FC236}">
                <a16:creationId xmlns:a16="http://schemas.microsoft.com/office/drawing/2014/main" id="{FF4783BD-9A49-E7D5-06F3-E232FF347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23823" y="6164207"/>
            <a:ext cx="487363" cy="4873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F95584-4E06-56C8-46CB-B7CAEE195432}"/>
              </a:ext>
            </a:extLst>
          </p:cNvPr>
          <p:cNvSpPr txBox="1"/>
          <p:nvPr/>
        </p:nvSpPr>
        <p:spPr>
          <a:xfrm>
            <a:off x="815591" y="4969711"/>
            <a:ext cx="1081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おやつばかり食べないようにしましょう。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時間と量を決めてから食べましょう。</a:t>
            </a:r>
            <a:endParaRPr kumimoji="1" lang="ja-JP" altLang="en-US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2" name="Picture 4" descr="時計のイラスト">
            <a:extLst>
              <a:ext uri="{FF2B5EF4-FFF2-40B4-BE49-F238E27FC236}">
                <a16:creationId xmlns:a16="http://schemas.microsoft.com/office/drawing/2014/main" id="{18488423-A50F-0EB5-52FC-DD678FBC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65" y="572915"/>
            <a:ext cx="2261036" cy="22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78C1DF-4AA9-CB62-C116-84E429F4B546}"/>
              </a:ext>
            </a:extLst>
          </p:cNvPr>
          <p:cNvSpPr txBox="1"/>
          <p:nvPr/>
        </p:nvSpPr>
        <p:spPr>
          <a:xfrm>
            <a:off x="3928136" y="4708422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C808E4-D8B6-CBC4-43B4-03E955DE9C98}"/>
              </a:ext>
            </a:extLst>
          </p:cNvPr>
          <p:cNvSpPr txBox="1"/>
          <p:nvPr/>
        </p:nvSpPr>
        <p:spPr>
          <a:xfrm>
            <a:off x="870779" y="5548609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38719C-0103-EE85-E198-3DFAEFDCE58B}"/>
              </a:ext>
            </a:extLst>
          </p:cNvPr>
          <p:cNvSpPr txBox="1"/>
          <p:nvPr/>
        </p:nvSpPr>
        <p:spPr>
          <a:xfrm>
            <a:off x="2311740" y="5548609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りょう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2A8A3F-BFB5-4A69-49C3-A3A2F42BB9B1}"/>
              </a:ext>
            </a:extLst>
          </p:cNvPr>
          <p:cNvSpPr txBox="1"/>
          <p:nvPr/>
        </p:nvSpPr>
        <p:spPr>
          <a:xfrm>
            <a:off x="3434061" y="5548609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04A667-2693-631F-439F-6C0A20DDF33C}"/>
              </a:ext>
            </a:extLst>
          </p:cNvPr>
          <p:cNvSpPr txBox="1"/>
          <p:nvPr/>
        </p:nvSpPr>
        <p:spPr>
          <a:xfrm>
            <a:off x="6191697" y="5548609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" y="662128"/>
            <a:ext cx="2309250" cy="1717394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4D9B2D6-83EB-3B1C-0497-486554E2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23" y="429582"/>
            <a:ext cx="3774354" cy="44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65863098894167">
            <a:hlinkClick r:id="" action="ppaction://media"/>
            <a:extLst>
              <a:ext uri="{FF2B5EF4-FFF2-40B4-BE49-F238E27FC236}">
                <a16:creationId xmlns:a16="http://schemas.microsoft.com/office/drawing/2014/main" id="{9E630542-A906-093D-48E5-9DEDED877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90629" y="6101747"/>
            <a:ext cx="487363" cy="487363"/>
          </a:xfrm>
          <a:prstGeom prst="rect">
            <a:avLst/>
          </a:prstGeom>
        </p:spPr>
      </p:pic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73A4FCA8-46D2-09E9-5168-5FC063066EED}"/>
              </a:ext>
            </a:extLst>
          </p:cNvPr>
          <p:cNvSpPr txBox="1"/>
          <p:nvPr/>
        </p:nvSpPr>
        <p:spPr>
          <a:xfrm>
            <a:off x="689345" y="5019450"/>
            <a:ext cx="108133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酢の物や梅干しは気分をさっぱりさせ、</a:t>
            </a:r>
            <a:endParaRPr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からだ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体をリフレッシュしてくれます。</a:t>
            </a:r>
            <a:endParaRPr kumimoji="1" lang="ja-JP" altLang="en-US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7703D1-6B1C-F025-AA13-C8378FFEE985}"/>
              </a:ext>
            </a:extLst>
          </p:cNvPr>
          <p:cNvSpPr txBox="1"/>
          <p:nvPr/>
        </p:nvSpPr>
        <p:spPr>
          <a:xfrm>
            <a:off x="776229" y="4853316"/>
            <a:ext cx="59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A99CAC-3346-2558-C3DE-88397226AE2B}"/>
              </a:ext>
            </a:extLst>
          </p:cNvPr>
          <p:cNvSpPr txBox="1"/>
          <p:nvPr/>
        </p:nvSpPr>
        <p:spPr>
          <a:xfrm>
            <a:off x="1922660" y="4853316"/>
            <a:ext cx="59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もの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96EB3-1C77-9B99-8B38-9F3D14AC2AAD}"/>
              </a:ext>
            </a:extLst>
          </p:cNvPr>
          <p:cNvSpPr txBox="1"/>
          <p:nvPr/>
        </p:nvSpPr>
        <p:spPr>
          <a:xfrm>
            <a:off x="3134769" y="4853316"/>
            <a:ext cx="127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うめぼ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ED0DA6-A39F-8143-3E59-72B245C46E46}"/>
              </a:ext>
            </a:extLst>
          </p:cNvPr>
          <p:cNvSpPr txBox="1"/>
          <p:nvPr/>
        </p:nvSpPr>
        <p:spPr>
          <a:xfrm>
            <a:off x="5457130" y="4853316"/>
            <a:ext cx="127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きぶん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3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6" y="515936"/>
            <a:ext cx="1999471" cy="162914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852AC27-F524-E8F6-E8F6-BBCAFB85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8" y="946605"/>
            <a:ext cx="2926300" cy="34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7493D40-ECF5-57B9-247E-C701D087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89" y="672393"/>
            <a:ext cx="2934577" cy="38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E5B06C1-AC95-D23F-9A53-B7F113CA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04" y="946604"/>
            <a:ext cx="3290559" cy="35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65863098894277">
            <a:hlinkClick r:id="" action="ppaction://media"/>
            <a:extLst>
              <a:ext uri="{FF2B5EF4-FFF2-40B4-BE49-F238E27FC236}">
                <a16:creationId xmlns:a16="http://schemas.microsoft.com/office/drawing/2014/main" id="{64CD70FB-7C3B-6A45-A2B9-39CF0FC98B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6921" y="6077430"/>
            <a:ext cx="487363" cy="487363"/>
          </a:xfrm>
          <a:prstGeom prst="rect">
            <a:avLst/>
          </a:prstGeom>
        </p:spPr>
      </p:pic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73A4FCA8-46D2-09E9-5168-5FC063066EED}"/>
              </a:ext>
            </a:extLst>
          </p:cNvPr>
          <p:cNvSpPr txBox="1"/>
          <p:nvPr/>
        </p:nvSpPr>
        <p:spPr>
          <a:xfrm>
            <a:off x="689345" y="4611193"/>
            <a:ext cx="1081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栄養のはたらきの緑のグループの食べ物（特に野菜）をたっぷりとりましょう。</a:t>
            </a:r>
            <a:endParaRPr kumimoji="1" lang="ja-JP" altLang="en-US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2024A9-4709-41CA-61B7-AED6D6D99CBD}"/>
              </a:ext>
            </a:extLst>
          </p:cNvPr>
          <p:cNvSpPr txBox="1"/>
          <p:nvPr/>
        </p:nvSpPr>
        <p:spPr>
          <a:xfrm>
            <a:off x="787909" y="4396313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えいよう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EA1EB3-DF8E-FFE4-9096-15C9A44D45CD}"/>
              </a:ext>
            </a:extLst>
          </p:cNvPr>
          <p:cNvSpPr txBox="1"/>
          <p:nvPr/>
        </p:nvSpPr>
        <p:spPr>
          <a:xfrm>
            <a:off x="4916631" y="4396313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みどり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964D0B-9A45-D12C-5600-48D6B7F670B9}"/>
              </a:ext>
            </a:extLst>
          </p:cNvPr>
          <p:cNvSpPr txBox="1"/>
          <p:nvPr/>
        </p:nvSpPr>
        <p:spPr>
          <a:xfrm>
            <a:off x="8905989" y="4396313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BD559F-DA16-3FD1-7B3C-D1F21FB159DD}"/>
              </a:ext>
            </a:extLst>
          </p:cNvPr>
          <p:cNvSpPr txBox="1"/>
          <p:nvPr/>
        </p:nvSpPr>
        <p:spPr>
          <a:xfrm>
            <a:off x="10119403" y="4396313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もの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EC237E-FB27-3F33-0132-E859348071FB}"/>
              </a:ext>
            </a:extLst>
          </p:cNvPr>
          <p:cNvSpPr txBox="1"/>
          <p:nvPr/>
        </p:nvSpPr>
        <p:spPr>
          <a:xfrm>
            <a:off x="834059" y="5167715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A6C6E4-E959-7BBC-BE00-1B540E0DD9CB}"/>
              </a:ext>
            </a:extLst>
          </p:cNvPr>
          <p:cNvSpPr txBox="1"/>
          <p:nvPr/>
        </p:nvSpPr>
        <p:spPr>
          <a:xfrm>
            <a:off x="2301352" y="5167715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やさい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3" y="124146"/>
            <a:ext cx="2320438" cy="1782144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46D2045-3EB7-17E2-61B7-2BDEBFA5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82" y="1402672"/>
            <a:ext cx="4486754" cy="54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73A4FCA8-46D2-09E9-5168-5FC063066EED}"/>
              </a:ext>
            </a:extLst>
          </p:cNvPr>
          <p:cNvSpPr txBox="1"/>
          <p:nvPr/>
        </p:nvSpPr>
        <p:spPr>
          <a:xfrm>
            <a:off x="5633112" y="1012954"/>
            <a:ext cx="62963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・飲み物は水か麦茶で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こまめに水分補給。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・できれば、牛乳も</a:t>
            </a:r>
            <a: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は飲みましょう。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・運動するときは、スポーツ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ドリンクを飲むなどして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熱中症対策をしましょう。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6308449111171950">
            <a:hlinkClick r:id="" action="ppaction://media"/>
            <a:extLst>
              <a:ext uri="{FF2B5EF4-FFF2-40B4-BE49-F238E27FC236}">
                <a16:creationId xmlns:a16="http://schemas.microsoft.com/office/drawing/2014/main" id="{B10F04E6-4889-8BF1-9EF5-DE73E2A2D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42050" y="5820604"/>
            <a:ext cx="487363" cy="48736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FCA809-5F4F-D05C-8267-C08E8ED1E5DF}"/>
              </a:ext>
            </a:extLst>
          </p:cNvPr>
          <p:cNvSpPr txBox="1"/>
          <p:nvPr/>
        </p:nvSpPr>
        <p:spPr>
          <a:xfrm>
            <a:off x="5611844" y="827848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6131FC-CC95-A251-4ADF-8FF659C09DEB}"/>
              </a:ext>
            </a:extLst>
          </p:cNvPr>
          <p:cNvSpPr txBox="1"/>
          <p:nvPr/>
        </p:nvSpPr>
        <p:spPr>
          <a:xfrm>
            <a:off x="6717630" y="827848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もの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42A238-87B4-BC24-B60E-A94D865198E0}"/>
              </a:ext>
            </a:extLst>
          </p:cNvPr>
          <p:cNvSpPr txBox="1"/>
          <p:nvPr/>
        </p:nvSpPr>
        <p:spPr>
          <a:xfrm>
            <a:off x="7834047" y="827848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3E5D7F-E2A7-CD61-503F-77A6914D7F04}"/>
              </a:ext>
            </a:extLst>
          </p:cNvPr>
          <p:cNvSpPr txBox="1"/>
          <p:nvPr/>
        </p:nvSpPr>
        <p:spPr>
          <a:xfrm>
            <a:off x="9267404" y="827848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むぎちゃ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D39992-6485-E99E-0D31-DBE7FAA88DE9}"/>
              </a:ext>
            </a:extLst>
          </p:cNvPr>
          <p:cNvSpPr txBox="1"/>
          <p:nvPr/>
        </p:nvSpPr>
        <p:spPr>
          <a:xfrm>
            <a:off x="7999446" y="1529624"/>
            <a:ext cx="209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すいぶん　　ほきゅう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23B8D3-7EB9-8A9A-BE8D-2B5C86BC63A1}"/>
              </a:ext>
            </a:extLst>
          </p:cNvPr>
          <p:cNvSpPr txBox="1"/>
          <p:nvPr/>
        </p:nvSpPr>
        <p:spPr>
          <a:xfrm>
            <a:off x="5952092" y="3534567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うんどう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02D768-2619-D4D5-2E1B-13FAFE105691}"/>
              </a:ext>
            </a:extLst>
          </p:cNvPr>
          <p:cNvSpPr txBox="1"/>
          <p:nvPr/>
        </p:nvSpPr>
        <p:spPr>
          <a:xfrm>
            <a:off x="7816222" y="4182678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2092D4-AF4F-6654-161C-68B4CF79DCC4}"/>
              </a:ext>
            </a:extLst>
          </p:cNvPr>
          <p:cNvSpPr txBox="1"/>
          <p:nvPr/>
        </p:nvSpPr>
        <p:spPr>
          <a:xfrm>
            <a:off x="5958533" y="4862164"/>
            <a:ext cx="274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ねっちゅうしょうたいさく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AF08F80-C73F-EC4C-DE03-1AA3FA67585E}"/>
              </a:ext>
            </a:extLst>
          </p:cNvPr>
          <p:cNvSpPr txBox="1"/>
          <p:nvPr/>
        </p:nvSpPr>
        <p:spPr>
          <a:xfrm>
            <a:off x="8150987" y="2196244"/>
            <a:ext cx="15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ぎゅうにゅう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A52AFC6-D1E5-6C3A-57EC-EEBE96EBF329}"/>
              </a:ext>
            </a:extLst>
          </p:cNvPr>
          <p:cNvSpPr txBox="1"/>
          <p:nvPr/>
        </p:nvSpPr>
        <p:spPr>
          <a:xfrm>
            <a:off x="10196633" y="2206877"/>
            <a:ext cx="74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にち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D4D5DAF-EF41-BFB7-AE4C-A7015DEC7B04}"/>
              </a:ext>
            </a:extLst>
          </p:cNvPr>
          <p:cNvSpPr txBox="1"/>
          <p:nvPr/>
        </p:nvSpPr>
        <p:spPr>
          <a:xfrm>
            <a:off x="11131972" y="2206877"/>
            <a:ext cx="74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DA703B-AC66-2B81-73AF-82F2469F4187}"/>
              </a:ext>
            </a:extLst>
          </p:cNvPr>
          <p:cNvSpPr txBox="1"/>
          <p:nvPr/>
        </p:nvSpPr>
        <p:spPr>
          <a:xfrm>
            <a:off x="6345492" y="2854057"/>
            <a:ext cx="74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</a:p>
        </p:txBody>
      </p:sp>
    </p:spTree>
    <p:extLst>
      <p:ext uri="{BB962C8B-B14F-4D97-AF65-F5344CB8AC3E}">
        <p14:creationId xmlns:p14="http://schemas.microsoft.com/office/powerpoint/2010/main" val="8687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" y="212405"/>
            <a:ext cx="3052139" cy="118938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F5B2B34-7DAB-70A9-2CF5-C24F8174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8" y="1317933"/>
            <a:ext cx="4990215" cy="48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65863098894535">
            <a:hlinkClick r:id="" action="ppaction://media"/>
            <a:extLst>
              <a:ext uri="{FF2B5EF4-FFF2-40B4-BE49-F238E27FC236}">
                <a16:creationId xmlns:a16="http://schemas.microsoft.com/office/drawing/2014/main" id="{E0AE98E0-AEFC-C793-C087-8A85F95B4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9109" y="6090945"/>
            <a:ext cx="487363" cy="487363"/>
          </a:xfrm>
          <a:prstGeom prst="rect">
            <a:avLst/>
          </a:prstGeom>
        </p:spPr>
      </p:pic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54548AC1-E94B-062D-1260-0A05D69E0980}"/>
              </a:ext>
            </a:extLst>
          </p:cNvPr>
          <p:cNvSpPr txBox="1"/>
          <p:nvPr/>
        </p:nvSpPr>
        <p:spPr>
          <a:xfrm>
            <a:off x="5124893" y="2028616"/>
            <a:ext cx="6825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食事は好き嫌いをせず、</a:t>
            </a:r>
            <a:endParaRPr lang="en-US" altLang="ja-JP" sz="48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よく</a:t>
            </a:r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かむ。</a:t>
            </a:r>
            <a:endParaRPr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栄養のバランスも考えて、おいしくいただきましょう。</a:t>
            </a:r>
            <a:endParaRPr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348BC5-0E94-B43E-239F-14922F010A39}"/>
              </a:ext>
            </a:extLst>
          </p:cNvPr>
          <p:cNvSpPr txBox="1"/>
          <p:nvPr/>
        </p:nvSpPr>
        <p:spPr>
          <a:xfrm>
            <a:off x="5196462" y="1833317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しょくじ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D2DC61-2770-0678-3966-9857E1981AE1}"/>
              </a:ext>
            </a:extLst>
          </p:cNvPr>
          <p:cNvSpPr txBox="1"/>
          <p:nvPr/>
        </p:nvSpPr>
        <p:spPr>
          <a:xfrm>
            <a:off x="6932338" y="1833317"/>
            <a:ext cx="67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D0F4C0-A76E-D52B-CC3E-C4E2AA5D3194}"/>
              </a:ext>
            </a:extLst>
          </p:cNvPr>
          <p:cNvSpPr txBox="1"/>
          <p:nvPr/>
        </p:nvSpPr>
        <p:spPr>
          <a:xfrm>
            <a:off x="8045619" y="1833317"/>
            <a:ext cx="67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69E85F-07FC-FCFC-3D7A-C23DDFECE458}"/>
              </a:ext>
            </a:extLst>
          </p:cNvPr>
          <p:cNvSpPr txBox="1"/>
          <p:nvPr/>
        </p:nvSpPr>
        <p:spPr>
          <a:xfrm>
            <a:off x="5196462" y="3314279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えいよう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EC8459-F221-99F8-DE0A-BE9D3ACD9045}"/>
              </a:ext>
            </a:extLst>
          </p:cNvPr>
          <p:cNvSpPr txBox="1"/>
          <p:nvPr/>
        </p:nvSpPr>
        <p:spPr>
          <a:xfrm>
            <a:off x="9323705" y="3314279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かんが</a:t>
            </a:r>
          </a:p>
        </p:txBody>
      </p:sp>
    </p:spTree>
    <p:extLst>
      <p:ext uri="{BB962C8B-B14F-4D97-AF65-F5344CB8AC3E}">
        <p14:creationId xmlns:p14="http://schemas.microsoft.com/office/powerpoint/2010/main" val="5872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" y="111500"/>
            <a:ext cx="2035132" cy="186407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98F082C-8CAE-E1FF-D7A9-D09877E8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2" y="4219147"/>
            <a:ext cx="1900247" cy="19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81D4F50-7ECF-AAAD-E3F4-B60188C6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43" y="1931005"/>
            <a:ext cx="1974036" cy="19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24A487-B1FD-0971-FC7C-7A24B6C2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41" y="4219147"/>
            <a:ext cx="1900247" cy="19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BC2C1E4B-67B2-BAD8-4688-4B3C651531B6}"/>
              </a:ext>
            </a:extLst>
          </p:cNvPr>
          <p:cNvSpPr/>
          <p:nvPr/>
        </p:nvSpPr>
        <p:spPr>
          <a:xfrm rot="17911165">
            <a:off x="1115655" y="3328736"/>
            <a:ext cx="967666" cy="417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EE8B2F51-514C-CC98-1B99-9FB320AFC8EB}"/>
              </a:ext>
            </a:extLst>
          </p:cNvPr>
          <p:cNvSpPr/>
          <p:nvPr/>
        </p:nvSpPr>
        <p:spPr>
          <a:xfrm rot="10800000">
            <a:off x="2478169" y="5169270"/>
            <a:ext cx="967666" cy="417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F0948B4F-733C-90B6-1FFD-F210573E4940}"/>
              </a:ext>
            </a:extLst>
          </p:cNvPr>
          <p:cNvSpPr/>
          <p:nvPr/>
        </p:nvSpPr>
        <p:spPr>
          <a:xfrm rot="3142128">
            <a:off x="3970022" y="3342911"/>
            <a:ext cx="967666" cy="417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EA81B56-4C0A-2911-0F91-066A943B3CA1}"/>
              </a:ext>
            </a:extLst>
          </p:cNvPr>
          <p:cNvSpPr txBox="1"/>
          <p:nvPr/>
        </p:nvSpPr>
        <p:spPr>
          <a:xfrm>
            <a:off x="144109" y="5945726"/>
            <a:ext cx="154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あさ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E5D204-0686-CC66-6A6A-D47C59699117}"/>
              </a:ext>
            </a:extLst>
          </p:cNvPr>
          <p:cNvSpPr txBox="1"/>
          <p:nvPr/>
        </p:nvSpPr>
        <p:spPr>
          <a:xfrm>
            <a:off x="2535758" y="1271480"/>
            <a:ext cx="154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ひる</a:t>
            </a:r>
            <a:endParaRPr kumimoji="1" lang="ja-JP" altLang="en-US" sz="2800" dirty="0"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CFCED8-3950-387D-B56F-B1053EEA11BD}"/>
              </a:ext>
            </a:extLst>
          </p:cNvPr>
          <p:cNvSpPr txBox="1"/>
          <p:nvPr/>
        </p:nvSpPr>
        <p:spPr>
          <a:xfrm>
            <a:off x="4929879" y="5954688"/>
            <a:ext cx="154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ゆう</a:t>
            </a:r>
            <a:endParaRPr kumimoji="1" lang="ja-JP" altLang="en-US" sz="2800" dirty="0"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  <p:pic>
        <p:nvPicPr>
          <p:cNvPr id="5" name="565863098894612">
            <a:hlinkClick r:id="" action="ppaction://media"/>
            <a:extLst>
              <a:ext uri="{FF2B5EF4-FFF2-40B4-BE49-F238E27FC236}">
                <a16:creationId xmlns:a16="http://schemas.microsoft.com/office/drawing/2014/main" id="{60184A7B-C36F-2291-EFAE-94E93D971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23742" y="6362754"/>
            <a:ext cx="487363" cy="487363"/>
          </a:xfrm>
          <a:prstGeom prst="rect">
            <a:avLst/>
          </a:prstGeom>
        </p:spPr>
      </p:pic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BCE7DA34-0229-C7DE-FD95-C512DB4415B7}"/>
              </a:ext>
            </a:extLst>
          </p:cNvPr>
          <p:cNvSpPr txBox="1"/>
          <p:nvPr/>
        </p:nvSpPr>
        <p:spPr>
          <a:xfrm>
            <a:off x="5342489" y="2095489"/>
            <a:ext cx="6849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時間を決めて</a:t>
            </a:r>
            <a: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食。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規則正しい食事の時間が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よい生活リズムをつくります。</a:t>
            </a: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190285-CBD0-5EE8-6E4F-2800F44174FA}"/>
              </a:ext>
            </a:extLst>
          </p:cNvPr>
          <p:cNvSpPr txBox="1"/>
          <p:nvPr/>
        </p:nvSpPr>
        <p:spPr>
          <a:xfrm>
            <a:off x="5392502" y="1869131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06F298-DB77-F839-2B08-0DBC4936B68F}"/>
              </a:ext>
            </a:extLst>
          </p:cNvPr>
          <p:cNvSpPr txBox="1"/>
          <p:nvPr/>
        </p:nvSpPr>
        <p:spPr>
          <a:xfrm>
            <a:off x="6719512" y="1869131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835A60-F0D3-7750-B00A-D70716DAF81F}"/>
              </a:ext>
            </a:extLst>
          </p:cNvPr>
          <p:cNvSpPr txBox="1"/>
          <p:nvPr/>
        </p:nvSpPr>
        <p:spPr>
          <a:xfrm>
            <a:off x="8657246" y="1869131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C539-0F61-5D6D-5C1D-3DE56E766544}"/>
              </a:ext>
            </a:extLst>
          </p:cNvPr>
          <p:cNvSpPr txBox="1"/>
          <p:nvPr/>
        </p:nvSpPr>
        <p:spPr>
          <a:xfrm>
            <a:off x="9559773" y="1869131"/>
            <a:ext cx="12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しょく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FE6A220-7852-D8CD-7A4B-7B30AABC68D9}"/>
              </a:ext>
            </a:extLst>
          </p:cNvPr>
          <p:cNvSpPr txBox="1"/>
          <p:nvPr/>
        </p:nvSpPr>
        <p:spPr>
          <a:xfrm>
            <a:off x="5435355" y="2603320"/>
            <a:ext cx="10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きそく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F968E22-E530-EB4A-6152-B8E93415BA8E}"/>
              </a:ext>
            </a:extLst>
          </p:cNvPr>
          <p:cNvSpPr txBox="1"/>
          <p:nvPr/>
        </p:nvSpPr>
        <p:spPr>
          <a:xfrm>
            <a:off x="6251119" y="2603320"/>
            <a:ext cx="10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D7ABCA-E5B8-E90B-7929-FEDC606D52E8}"/>
              </a:ext>
            </a:extLst>
          </p:cNvPr>
          <p:cNvSpPr txBox="1"/>
          <p:nvPr/>
        </p:nvSpPr>
        <p:spPr>
          <a:xfrm>
            <a:off x="8100295" y="2603320"/>
            <a:ext cx="10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しょくじ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F9FB04-0370-9B95-CB99-B69B2600B79D}"/>
              </a:ext>
            </a:extLst>
          </p:cNvPr>
          <p:cNvSpPr txBox="1"/>
          <p:nvPr/>
        </p:nvSpPr>
        <p:spPr>
          <a:xfrm>
            <a:off x="9736260" y="2603320"/>
            <a:ext cx="10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じかん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8D4455-72B1-63D5-9CC2-5F21F5A08E90}"/>
              </a:ext>
            </a:extLst>
          </p:cNvPr>
          <p:cNvSpPr txBox="1"/>
          <p:nvPr/>
        </p:nvSpPr>
        <p:spPr>
          <a:xfrm>
            <a:off x="6432189" y="3286424"/>
            <a:ext cx="10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せいかつ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1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524</Words>
  <Application>Microsoft Office PowerPoint</Application>
  <PresentationFormat>ワイド画面</PresentationFormat>
  <Paragraphs>106</Paragraphs>
  <Slides>9</Slides>
  <Notes>9</Notes>
  <HiddenSlides>0</HiddenSlides>
  <MMClips>9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HGS創英角ｺﾞｼｯｸUB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真岡市役所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第二学校給食センター共有アカウント１</dc:creator>
  <cp:lastModifiedBy>guest-06</cp:lastModifiedBy>
  <cp:revision>19</cp:revision>
  <dcterms:created xsi:type="dcterms:W3CDTF">2024-07-30T04:28:17Z</dcterms:created>
  <dcterms:modified xsi:type="dcterms:W3CDTF">2025-12-23T05:35:18Z</dcterms:modified>
</cp:coreProperties>
</file>