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7" r:id="rId2"/>
    <p:sldId id="267" r:id="rId3"/>
    <p:sldId id="258" r:id="rId4"/>
    <p:sldId id="268" r:id="rId5"/>
    <p:sldId id="269" r:id="rId6"/>
    <p:sldId id="270" r:id="rId7"/>
    <p:sldId id="259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60" r:id="rId16"/>
    <p:sldId id="261" r:id="rId17"/>
    <p:sldId id="262" r:id="rId18"/>
    <p:sldId id="278" r:id="rId19"/>
    <p:sldId id="279" r:id="rId20"/>
    <p:sldId id="280" r:id="rId21"/>
    <p:sldId id="281" r:id="rId22"/>
    <p:sldId id="282" r:id="rId23"/>
    <p:sldId id="263" r:id="rId24"/>
    <p:sldId id="264" r:id="rId25"/>
    <p:sldId id="265" r:id="rId26"/>
    <p:sldId id="266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1E79F5-E724-4B62-A64C-A422B92EAAE6}" v="204" dt="2025-10-19T08:03:55.2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57265" autoAdjust="0"/>
  </p:normalViewPr>
  <p:slideViewPr>
    <p:cSldViewPr snapToGrid="0">
      <p:cViewPr varScale="1">
        <p:scale>
          <a:sx n="36" d="100"/>
          <a:sy n="36" d="100"/>
        </p:scale>
        <p:origin x="2148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 K" userId="77f89a75838c9138" providerId="LiveId" clId="{461E79F5-E724-4B62-A64C-A422B92EAAE6}"/>
    <pc:docChg chg="undo custSel addSld delSld modSld">
      <pc:chgData name="H K" userId="77f89a75838c9138" providerId="LiveId" clId="{461E79F5-E724-4B62-A64C-A422B92EAAE6}" dt="2025-10-19T08:03:55.255" v="4585"/>
      <pc:docMkLst>
        <pc:docMk/>
      </pc:docMkLst>
      <pc:sldChg chg="addSp delSp modSp mod delAnim modAnim modNotesTx">
        <pc:chgData name="H K" userId="77f89a75838c9138" providerId="LiveId" clId="{461E79F5-E724-4B62-A64C-A422B92EAAE6}" dt="2025-10-19T05:53:46.290" v="4138"/>
        <pc:sldMkLst>
          <pc:docMk/>
          <pc:sldMk cId="1508181553" sldId="257"/>
        </pc:sldMkLst>
        <pc:picChg chg="add mod">
          <ac:chgData name="H K" userId="77f89a75838c9138" providerId="LiveId" clId="{461E79F5-E724-4B62-A64C-A422B92EAAE6}" dt="2025-10-19T05:53:28.947" v="4137"/>
          <ac:picMkLst>
            <pc:docMk/>
            <pc:sldMk cId="1508181553" sldId="257"/>
            <ac:picMk id="5" creationId="{3EF79478-C6A9-26B1-F2B1-10021BB71927}"/>
          </ac:picMkLst>
        </pc:picChg>
        <pc:picChg chg="del">
          <ac:chgData name="H K" userId="77f89a75838c9138" providerId="LiveId" clId="{461E79F5-E724-4B62-A64C-A422B92EAAE6}" dt="2025-10-19T05:50:54.882" v="4115" actId="478"/>
          <ac:picMkLst>
            <pc:docMk/>
            <pc:sldMk cId="1508181553" sldId="257"/>
            <ac:picMk id="7" creationId="{3D452C47-0E2B-80F7-3177-FB73CD4D024E}"/>
          </ac:picMkLst>
        </pc:picChg>
      </pc:sldChg>
      <pc:sldChg chg="addSp delSp modSp add del mod delAnim modAnim modNotesTx">
        <pc:chgData name="H K" userId="77f89a75838c9138" providerId="LiveId" clId="{461E79F5-E724-4B62-A64C-A422B92EAAE6}" dt="2025-10-19T05:57:18.175" v="4143"/>
        <pc:sldMkLst>
          <pc:docMk/>
          <pc:sldMk cId="3765448452" sldId="258"/>
        </pc:sldMkLst>
        <pc:picChg chg="del">
          <ac:chgData name="H K" userId="77f89a75838c9138" providerId="LiveId" clId="{461E79F5-E724-4B62-A64C-A422B92EAAE6}" dt="2025-10-19T05:51:01.787" v="4117" actId="478"/>
          <ac:picMkLst>
            <pc:docMk/>
            <pc:sldMk cId="3765448452" sldId="258"/>
            <ac:picMk id="3" creationId="{68C3CCB1-504D-5F1C-17D6-D1B6747DDE2C}"/>
          </ac:picMkLst>
        </pc:picChg>
        <pc:picChg chg="add mod">
          <ac:chgData name="H K" userId="77f89a75838c9138" providerId="LiveId" clId="{461E79F5-E724-4B62-A64C-A422B92EAAE6}" dt="2025-10-19T05:57:14.001" v="4142"/>
          <ac:picMkLst>
            <pc:docMk/>
            <pc:sldMk cId="3765448452" sldId="258"/>
            <ac:picMk id="5" creationId="{8792B77E-4DE4-F033-345D-E90D60FCF9F3}"/>
          </ac:picMkLst>
        </pc:picChg>
      </pc:sldChg>
      <pc:sldChg chg="addSp delSp modSp add del mod delAnim modAnim modNotesTx">
        <pc:chgData name="H K" userId="77f89a75838c9138" providerId="LiveId" clId="{461E79F5-E724-4B62-A64C-A422B92EAAE6}" dt="2025-10-19T07:11:52.840" v="4343" actId="14100"/>
        <pc:sldMkLst>
          <pc:docMk/>
          <pc:sldMk cId="1244206058" sldId="259"/>
        </pc:sldMkLst>
        <pc:picChg chg="del">
          <ac:chgData name="H K" userId="77f89a75838c9138" providerId="LiveId" clId="{461E79F5-E724-4B62-A64C-A422B92EAAE6}" dt="2025-10-19T05:51:40.244" v="4127" actId="478"/>
          <ac:picMkLst>
            <pc:docMk/>
            <pc:sldMk cId="1244206058" sldId="259"/>
            <ac:picMk id="3" creationId="{2A985C2F-E42D-B070-3B69-92E63CAD1707}"/>
          </ac:picMkLst>
        </pc:picChg>
        <pc:picChg chg="add mod modCrop">
          <ac:chgData name="H K" userId="77f89a75838c9138" providerId="LiveId" clId="{461E79F5-E724-4B62-A64C-A422B92EAAE6}" dt="2025-10-19T07:11:52.840" v="4343" actId="14100"/>
          <ac:picMkLst>
            <pc:docMk/>
            <pc:sldMk cId="1244206058" sldId="259"/>
            <ac:picMk id="3" creationId="{603CA06B-3C6B-36F8-3D24-9A8263723114}"/>
          </ac:picMkLst>
        </pc:picChg>
        <pc:picChg chg="mod">
          <ac:chgData name="H K" userId="77f89a75838c9138" providerId="LiveId" clId="{461E79F5-E724-4B62-A64C-A422B92EAAE6}" dt="2025-10-19T07:10:53.023" v="4334" actId="1076"/>
          <ac:picMkLst>
            <pc:docMk/>
            <pc:sldMk cId="1244206058" sldId="259"/>
            <ac:picMk id="4" creationId="{00000000-0000-0000-0000-000000000000}"/>
          </ac:picMkLst>
        </pc:picChg>
        <pc:picChg chg="add mod">
          <ac:chgData name="H K" userId="77f89a75838c9138" providerId="LiveId" clId="{461E79F5-E724-4B62-A64C-A422B92EAAE6}" dt="2025-10-19T06:03:58.497" v="4169"/>
          <ac:picMkLst>
            <pc:docMk/>
            <pc:sldMk cId="1244206058" sldId="259"/>
            <ac:picMk id="5" creationId="{60A4337D-E516-5094-B36F-A67D8BE09D81}"/>
          </ac:picMkLst>
        </pc:picChg>
      </pc:sldChg>
      <pc:sldChg chg="addSp delSp modSp mod delAnim modAnim modNotesTx">
        <pc:chgData name="H K" userId="77f89a75838c9138" providerId="LiveId" clId="{461E79F5-E724-4B62-A64C-A422B92EAAE6}" dt="2025-10-19T07:20:47.040" v="4361"/>
        <pc:sldMkLst>
          <pc:docMk/>
          <pc:sldMk cId="2450028815" sldId="260"/>
        </pc:sldMkLst>
        <pc:picChg chg="del">
          <ac:chgData name="H K" userId="77f89a75838c9138" providerId="LiveId" clId="{461E79F5-E724-4B62-A64C-A422B92EAAE6}" dt="2025-10-19T05:52:05.740" v="4135" actId="478"/>
          <ac:picMkLst>
            <pc:docMk/>
            <pc:sldMk cId="2450028815" sldId="260"/>
            <ac:picMk id="3" creationId="{6418AE0C-D24C-836C-5296-B94DFBD89C1E}"/>
          </ac:picMkLst>
        </pc:picChg>
        <pc:picChg chg="add mod">
          <ac:chgData name="H K" userId="77f89a75838c9138" providerId="LiveId" clId="{461E79F5-E724-4B62-A64C-A422B92EAAE6}" dt="2025-10-19T07:20:40.468" v="4360" actId="14100"/>
          <ac:picMkLst>
            <pc:docMk/>
            <pc:sldMk cId="2450028815" sldId="260"/>
            <ac:picMk id="3" creationId="{E2A81C2C-B6DE-30E4-7E40-194D5C181101}"/>
          </ac:picMkLst>
        </pc:picChg>
        <pc:picChg chg="add del mod">
          <ac:chgData name="H K" userId="77f89a75838c9138" providerId="LiveId" clId="{461E79F5-E724-4B62-A64C-A422B92EAAE6}" dt="2025-10-19T07:20:31.306" v="4358" actId="478"/>
          <ac:picMkLst>
            <pc:docMk/>
            <pc:sldMk cId="2450028815" sldId="260"/>
            <ac:picMk id="5" creationId="{343A5CF5-C4DF-4815-B751-B05F41663B77}"/>
          </ac:picMkLst>
        </pc:picChg>
      </pc:sldChg>
      <pc:sldChg chg="addSp delSp modSp mod delAnim modAnim modNotesTx">
        <pc:chgData name="H K" userId="77f89a75838c9138" providerId="LiveId" clId="{461E79F5-E724-4B62-A64C-A422B92EAAE6}" dt="2025-10-19T08:03:55.255" v="4585"/>
        <pc:sldMkLst>
          <pc:docMk/>
          <pc:sldMk cId="934612061" sldId="261"/>
        </pc:sldMkLst>
        <pc:picChg chg="add mod">
          <ac:chgData name="H K" userId="77f89a75838c9138" providerId="LiveId" clId="{461E79F5-E724-4B62-A64C-A422B92EAAE6}" dt="2025-10-19T07:35:11.466" v="4449" actId="1076"/>
          <ac:picMkLst>
            <pc:docMk/>
            <pc:sldMk cId="934612061" sldId="261"/>
            <ac:picMk id="3" creationId="{1B648D15-92E8-69A9-3D13-0747FCF7129B}"/>
          </ac:picMkLst>
        </pc:picChg>
        <pc:picChg chg="del">
          <ac:chgData name="H K" userId="77f89a75838c9138" providerId="LiveId" clId="{461E79F5-E724-4B62-A64C-A422B92EAAE6}" dt="2025-10-19T05:52:08.085" v="4136" actId="478"/>
          <ac:picMkLst>
            <pc:docMk/>
            <pc:sldMk cId="934612061" sldId="261"/>
            <ac:picMk id="3" creationId="{F4513A98-A834-A3E4-47C1-A92ADC1A2A3A}"/>
          </ac:picMkLst>
        </pc:picChg>
        <pc:picChg chg="add del mod">
          <ac:chgData name="H K" userId="77f89a75838c9138" providerId="LiveId" clId="{461E79F5-E724-4B62-A64C-A422B92EAAE6}" dt="2025-10-19T07:35:08.780" v="4448" actId="478"/>
          <ac:picMkLst>
            <pc:docMk/>
            <pc:sldMk cId="934612061" sldId="261"/>
            <ac:picMk id="5" creationId="{1C4FDEFC-5401-42D3-91F3-858900506760}"/>
          </ac:picMkLst>
        </pc:picChg>
      </pc:sldChg>
      <pc:sldChg chg="addSp modSp modAnim modNotes modNotesTx">
        <pc:chgData name="H K" userId="77f89a75838c9138" providerId="LiveId" clId="{461E79F5-E724-4B62-A64C-A422B92EAAE6}" dt="2025-10-19T06:19:59.099" v="4249"/>
        <pc:sldMkLst>
          <pc:docMk/>
          <pc:sldMk cId="3809805834" sldId="262"/>
        </pc:sldMkLst>
        <pc:picChg chg="add mod">
          <ac:chgData name="H K" userId="77f89a75838c9138" providerId="LiveId" clId="{461E79F5-E724-4B62-A64C-A422B92EAAE6}" dt="2025-10-19T06:19:56.149" v="4248"/>
          <ac:picMkLst>
            <pc:docMk/>
            <pc:sldMk cId="3809805834" sldId="262"/>
            <ac:picMk id="3" creationId="{5508F9F5-C512-9FA7-4DD7-2804C18CA911}"/>
          </ac:picMkLst>
        </pc:picChg>
      </pc:sldChg>
      <pc:sldChg chg="addSp modSp modAnim modNotesTx">
        <pc:chgData name="H K" userId="77f89a75838c9138" providerId="LiveId" clId="{461E79F5-E724-4B62-A64C-A422B92EAAE6}" dt="2025-10-19T06:29:58.687" v="4279"/>
        <pc:sldMkLst>
          <pc:docMk/>
          <pc:sldMk cId="1024864163" sldId="263"/>
        </pc:sldMkLst>
        <pc:picChg chg="add mod">
          <ac:chgData name="H K" userId="77f89a75838c9138" providerId="LiveId" clId="{461E79F5-E724-4B62-A64C-A422B92EAAE6}" dt="2025-10-19T06:29:55.695" v="4278"/>
          <ac:picMkLst>
            <pc:docMk/>
            <pc:sldMk cId="1024864163" sldId="263"/>
            <ac:picMk id="3" creationId="{B7EB4DC3-FC9C-E638-F3B1-9C80DBD9036C}"/>
          </ac:picMkLst>
        </pc:picChg>
      </pc:sldChg>
      <pc:sldChg chg="addSp modSp modAnim modNotesTx">
        <pc:chgData name="H K" userId="77f89a75838c9138" providerId="LiveId" clId="{461E79F5-E724-4B62-A64C-A422B92EAAE6}" dt="2025-10-19T06:37:44.934" v="4303" actId="20577"/>
        <pc:sldMkLst>
          <pc:docMk/>
          <pc:sldMk cId="1716414611" sldId="264"/>
        </pc:sldMkLst>
        <pc:picChg chg="add mod">
          <ac:chgData name="H K" userId="77f89a75838c9138" providerId="LiveId" clId="{461E79F5-E724-4B62-A64C-A422B92EAAE6}" dt="2025-10-19T06:35:30.129" v="4280"/>
          <ac:picMkLst>
            <pc:docMk/>
            <pc:sldMk cId="1716414611" sldId="264"/>
            <ac:picMk id="3" creationId="{359D26B5-48D6-5A8E-862C-873968A5AE56}"/>
          </ac:picMkLst>
        </pc:picChg>
      </pc:sldChg>
      <pc:sldChg chg="addSp modSp modAnim modNotes modNotesTx">
        <pc:chgData name="H K" userId="77f89a75838c9138" providerId="LiveId" clId="{461E79F5-E724-4B62-A64C-A422B92EAAE6}" dt="2025-10-19T06:43:52.701" v="4306"/>
        <pc:sldMkLst>
          <pc:docMk/>
          <pc:sldMk cId="2229621247" sldId="265"/>
        </pc:sldMkLst>
        <pc:picChg chg="add mod">
          <ac:chgData name="H K" userId="77f89a75838c9138" providerId="LiveId" clId="{461E79F5-E724-4B62-A64C-A422B92EAAE6}" dt="2025-10-19T06:43:49.805" v="4305"/>
          <ac:picMkLst>
            <pc:docMk/>
            <pc:sldMk cId="2229621247" sldId="265"/>
            <ac:picMk id="3" creationId="{AB723C42-1D1D-B271-A564-657E69518B6C}"/>
          </ac:picMkLst>
        </pc:picChg>
      </pc:sldChg>
      <pc:sldChg chg="addSp delSp modSp mod delAnim modAnim modNotesTx">
        <pc:chgData name="H K" userId="77f89a75838c9138" providerId="LiveId" clId="{461E79F5-E724-4B62-A64C-A422B92EAAE6}" dt="2025-10-19T07:49:30.028" v="4573"/>
        <pc:sldMkLst>
          <pc:docMk/>
          <pc:sldMk cId="1097462451" sldId="266"/>
        </pc:sldMkLst>
        <pc:picChg chg="add del mod">
          <ac:chgData name="H K" userId="77f89a75838c9138" providerId="LiveId" clId="{461E79F5-E724-4B62-A64C-A422B92EAAE6}" dt="2025-10-19T07:49:20.566" v="4571" actId="478"/>
          <ac:picMkLst>
            <pc:docMk/>
            <pc:sldMk cId="1097462451" sldId="266"/>
            <ac:picMk id="3" creationId="{6E860C6A-DAA8-D5EA-3B7D-0943DAA67591}"/>
          </ac:picMkLst>
        </pc:picChg>
        <pc:picChg chg="add mod">
          <ac:chgData name="H K" userId="77f89a75838c9138" providerId="LiveId" clId="{461E79F5-E724-4B62-A64C-A422B92EAAE6}" dt="2025-10-19T07:49:23.637" v="4572" actId="1076"/>
          <ac:picMkLst>
            <pc:docMk/>
            <pc:sldMk cId="1097462451" sldId="266"/>
            <ac:picMk id="5" creationId="{EE5845FC-AA51-D63E-3946-8DDFC46C037C}"/>
          </ac:picMkLst>
        </pc:picChg>
      </pc:sldChg>
      <pc:sldChg chg="addSp delSp modSp add mod delAnim modAnim modNotesTx">
        <pc:chgData name="H K" userId="77f89a75838c9138" providerId="LiveId" clId="{461E79F5-E724-4B62-A64C-A422B92EAAE6}" dt="2025-10-19T05:55:28.441" v="4140"/>
        <pc:sldMkLst>
          <pc:docMk/>
          <pc:sldMk cId="125428600" sldId="267"/>
        </pc:sldMkLst>
        <pc:picChg chg="add mod">
          <ac:chgData name="H K" userId="77f89a75838c9138" providerId="LiveId" clId="{461E79F5-E724-4B62-A64C-A422B92EAAE6}" dt="2025-10-19T05:55:19.950" v="4139"/>
          <ac:picMkLst>
            <pc:docMk/>
            <pc:sldMk cId="125428600" sldId="267"/>
            <ac:picMk id="5" creationId="{9C66F9F9-69AC-963B-C29D-8247C4080674}"/>
          </ac:picMkLst>
        </pc:picChg>
        <pc:picChg chg="del">
          <ac:chgData name="H K" userId="77f89a75838c9138" providerId="LiveId" clId="{461E79F5-E724-4B62-A64C-A422B92EAAE6}" dt="2025-10-19T05:50:58.657" v="4116" actId="478"/>
          <ac:picMkLst>
            <pc:docMk/>
            <pc:sldMk cId="125428600" sldId="267"/>
            <ac:picMk id="7" creationId="{BEDAE15E-7B0C-AE88-6DC9-FA5BAAE1596C}"/>
          </ac:picMkLst>
        </pc:picChg>
      </pc:sldChg>
      <pc:sldChg chg="addSp delSp modSp add mod delAnim modAnim modNotesTx">
        <pc:chgData name="H K" userId="77f89a75838c9138" providerId="LiveId" clId="{461E79F5-E724-4B62-A64C-A422B92EAAE6}" dt="2025-10-19T06:00:00.344" v="4155"/>
        <pc:sldMkLst>
          <pc:docMk/>
          <pc:sldMk cId="609740958" sldId="268"/>
        </pc:sldMkLst>
        <pc:picChg chg="del">
          <ac:chgData name="H K" userId="77f89a75838c9138" providerId="LiveId" clId="{461E79F5-E724-4B62-A64C-A422B92EAAE6}" dt="2025-10-19T05:51:17.526" v="4120" actId="478"/>
          <ac:picMkLst>
            <pc:docMk/>
            <pc:sldMk cId="609740958" sldId="268"/>
            <ac:picMk id="3" creationId="{28A70C17-8C2D-2C21-6BDB-E90D634F8A8B}"/>
          </ac:picMkLst>
        </pc:picChg>
        <pc:picChg chg="add mod">
          <ac:chgData name="H K" userId="77f89a75838c9138" providerId="LiveId" clId="{461E79F5-E724-4B62-A64C-A422B92EAAE6}" dt="2025-10-19T05:59:52.794" v="4154"/>
          <ac:picMkLst>
            <pc:docMk/>
            <pc:sldMk cId="609740958" sldId="268"/>
            <ac:picMk id="5" creationId="{2FE76ADB-1475-F35B-2350-2FEEEAE39737}"/>
          </ac:picMkLst>
        </pc:picChg>
      </pc:sldChg>
      <pc:sldChg chg="addSp delSp modSp add mod delAnim modAnim modNotesTx">
        <pc:chgData name="H K" userId="77f89a75838c9138" providerId="LiveId" clId="{461E79F5-E724-4B62-A64C-A422B92EAAE6}" dt="2025-10-19T06:01:26.252" v="4157"/>
        <pc:sldMkLst>
          <pc:docMk/>
          <pc:sldMk cId="350946976" sldId="269"/>
        </pc:sldMkLst>
        <pc:picChg chg="del">
          <ac:chgData name="H K" userId="77f89a75838c9138" providerId="LiveId" clId="{461E79F5-E724-4B62-A64C-A422B92EAAE6}" dt="2025-10-19T05:51:32.739" v="4125" actId="478"/>
          <ac:picMkLst>
            <pc:docMk/>
            <pc:sldMk cId="350946976" sldId="269"/>
            <ac:picMk id="3" creationId="{8D293ECC-510A-714D-2EBE-657F7EB7D530}"/>
          </ac:picMkLst>
        </pc:picChg>
        <pc:picChg chg="add mod">
          <ac:chgData name="H K" userId="77f89a75838c9138" providerId="LiveId" clId="{461E79F5-E724-4B62-A64C-A422B92EAAE6}" dt="2025-10-19T06:01:22.514" v="4156"/>
          <ac:picMkLst>
            <pc:docMk/>
            <pc:sldMk cId="350946976" sldId="269"/>
            <ac:picMk id="5" creationId="{B370EAB2-34D6-0267-E6C9-058FB5C56904}"/>
          </ac:picMkLst>
        </pc:picChg>
      </pc:sldChg>
      <pc:sldChg chg="addSp delSp modSp add mod delAnim modAnim modNotesTx">
        <pc:chgData name="H K" userId="77f89a75838c9138" providerId="LiveId" clId="{461E79F5-E724-4B62-A64C-A422B92EAAE6}" dt="2025-10-19T06:02:37.540" v="4164"/>
        <pc:sldMkLst>
          <pc:docMk/>
          <pc:sldMk cId="3777516473" sldId="270"/>
        </pc:sldMkLst>
        <pc:picChg chg="del">
          <ac:chgData name="H K" userId="77f89a75838c9138" providerId="LiveId" clId="{461E79F5-E724-4B62-A64C-A422B92EAAE6}" dt="2025-10-19T05:51:37.133" v="4126" actId="478"/>
          <ac:picMkLst>
            <pc:docMk/>
            <pc:sldMk cId="3777516473" sldId="270"/>
            <ac:picMk id="3" creationId="{F5BCE206-93F9-0853-8ECA-AD0216729008}"/>
          </ac:picMkLst>
        </pc:picChg>
        <pc:picChg chg="add mod">
          <ac:chgData name="H K" userId="77f89a75838c9138" providerId="LiveId" clId="{461E79F5-E724-4B62-A64C-A422B92EAAE6}" dt="2025-10-19T06:02:34.155" v="4163"/>
          <ac:picMkLst>
            <pc:docMk/>
            <pc:sldMk cId="3777516473" sldId="270"/>
            <ac:picMk id="5" creationId="{A91E68F6-3E05-8E55-DE49-B43F5BFDC2D6}"/>
          </ac:picMkLst>
        </pc:picChg>
      </pc:sldChg>
      <pc:sldChg chg="addSp delSp modSp add mod delAnim modAnim modNotesTx">
        <pc:chgData name="H K" userId="77f89a75838c9138" providerId="LiveId" clId="{461E79F5-E724-4B62-A64C-A422B92EAAE6}" dt="2025-10-19T06:04:40.641" v="4172"/>
        <pc:sldMkLst>
          <pc:docMk/>
          <pc:sldMk cId="1129913761" sldId="271"/>
        </pc:sldMkLst>
        <pc:picChg chg="del">
          <ac:chgData name="H K" userId="77f89a75838c9138" providerId="LiveId" clId="{461E79F5-E724-4B62-A64C-A422B92EAAE6}" dt="2025-10-19T05:51:43.601" v="4128" actId="478"/>
          <ac:picMkLst>
            <pc:docMk/>
            <pc:sldMk cId="1129913761" sldId="271"/>
            <ac:picMk id="3" creationId="{A56C6299-971B-8A1F-DB53-AF2FA05A4B1A}"/>
          </ac:picMkLst>
        </pc:picChg>
        <pc:picChg chg="add mod">
          <ac:chgData name="H K" userId="77f89a75838c9138" providerId="LiveId" clId="{461E79F5-E724-4B62-A64C-A422B92EAAE6}" dt="2025-10-19T06:04:36.289" v="4171"/>
          <ac:picMkLst>
            <pc:docMk/>
            <pc:sldMk cId="1129913761" sldId="271"/>
            <ac:picMk id="5" creationId="{9EBF94C1-66C8-B5C7-7604-1A608219E9A3}"/>
          </ac:picMkLst>
        </pc:picChg>
      </pc:sldChg>
      <pc:sldChg chg="addSp delSp modSp add mod delAnim modAnim modNotesTx">
        <pc:chgData name="H K" userId="77f89a75838c9138" providerId="LiveId" clId="{461E79F5-E724-4B62-A64C-A422B92EAAE6}" dt="2025-10-19T06:06:13.441" v="4174"/>
        <pc:sldMkLst>
          <pc:docMk/>
          <pc:sldMk cId="30989485" sldId="272"/>
        </pc:sldMkLst>
        <pc:picChg chg="del">
          <ac:chgData name="H K" userId="77f89a75838c9138" providerId="LiveId" clId="{461E79F5-E724-4B62-A64C-A422B92EAAE6}" dt="2025-10-19T05:51:46.644" v="4129" actId="478"/>
          <ac:picMkLst>
            <pc:docMk/>
            <pc:sldMk cId="30989485" sldId="272"/>
            <ac:picMk id="3" creationId="{DD790448-B3A0-DF2B-340D-489FD6953EF7}"/>
          </ac:picMkLst>
        </pc:picChg>
        <pc:picChg chg="add mod">
          <ac:chgData name="H K" userId="77f89a75838c9138" providerId="LiveId" clId="{461E79F5-E724-4B62-A64C-A422B92EAAE6}" dt="2025-10-19T06:06:09.281" v="4173"/>
          <ac:picMkLst>
            <pc:docMk/>
            <pc:sldMk cId="30989485" sldId="272"/>
            <ac:picMk id="5" creationId="{E11493EF-815C-48F1-02D8-2295A28C4D46}"/>
          </ac:picMkLst>
        </pc:picChg>
      </pc:sldChg>
      <pc:sldChg chg="addSp delSp modSp add mod delAnim modAnim modNotesTx">
        <pc:chgData name="H K" userId="77f89a75838c9138" providerId="LiveId" clId="{461E79F5-E724-4B62-A64C-A422B92EAAE6}" dt="2025-10-19T06:07:00.984" v="4176"/>
        <pc:sldMkLst>
          <pc:docMk/>
          <pc:sldMk cId="1586462620" sldId="273"/>
        </pc:sldMkLst>
        <pc:picChg chg="del">
          <ac:chgData name="H K" userId="77f89a75838c9138" providerId="LiveId" clId="{461E79F5-E724-4B62-A64C-A422B92EAAE6}" dt="2025-10-19T05:51:49.659" v="4130" actId="478"/>
          <ac:picMkLst>
            <pc:docMk/>
            <pc:sldMk cId="1586462620" sldId="273"/>
            <ac:picMk id="3" creationId="{60A34743-BBCF-32F2-11EE-0002F53DEE94}"/>
          </ac:picMkLst>
        </pc:picChg>
        <pc:picChg chg="add mod">
          <ac:chgData name="H K" userId="77f89a75838c9138" providerId="LiveId" clId="{461E79F5-E724-4B62-A64C-A422B92EAAE6}" dt="2025-10-19T06:06:57.643" v="4175"/>
          <ac:picMkLst>
            <pc:docMk/>
            <pc:sldMk cId="1586462620" sldId="273"/>
            <ac:picMk id="5" creationId="{AD6BAC1C-0644-A567-4F1E-13B5F0689068}"/>
          </ac:picMkLst>
        </pc:picChg>
      </pc:sldChg>
      <pc:sldChg chg="addSp delSp modSp add mod delAnim modAnim modNotesTx">
        <pc:chgData name="H K" userId="77f89a75838c9138" providerId="LiveId" clId="{461E79F5-E724-4B62-A64C-A422B92EAAE6}" dt="2025-10-19T06:09:12.906" v="4178"/>
        <pc:sldMkLst>
          <pc:docMk/>
          <pc:sldMk cId="3543506937" sldId="274"/>
        </pc:sldMkLst>
        <pc:picChg chg="del">
          <ac:chgData name="H K" userId="77f89a75838c9138" providerId="LiveId" clId="{461E79F5-E724-4B62-A64C-A422B92EAAE6}" dt="2025-10-19T05:51:53.456" v="4131" actId="478"/>
          <ac:picMkLst>
            <pc:docMk/>
            <pc:sldMk cId="3543506937" sldId="274"/>
            <ac:picMk id="3" creationId="{94A0B9A4-72B6-EC19-E5E5-AF0993DF6823}"/>
          </ac:picMkLst>
        </pc:picChg>
        <pc:picChg chg="add mod">
          <ac:chgData name="H K" userId="77f89a75838c9138" providerId="LiveId" clId="{461E79F5-E724-4B62-A64C-A422B92EAAE6}" dt="2025-10-19T06:09:07.434" v="4177"/>
          <ac:picMkLst>
            <pc:docMk/>
            <pc:sldMk cId="3543506937" sldId="274"/>
            <ac:picMk id="5" creationId="{4DF3814D-6A8D-DCD4-E13C-89EBCDB5D473}"/>
          </ac:picMkLst>
        </pc:picChg>
      </pc:sldChg>
      <pc:sldChg chg="addSp delSp modSp add mod delAnim modAnim modNotesTx">
        <pc:chgData name="H K" userId="77f89a75838c9138" providerId="LiveId" clId="{461E79F5-E724-4B62-A64C-A422B92EAAE6}" dt="2025-10-19T07:12:29.197" v="4344"/>
        <pc:sldMkLst>
          <pc:docMk/>
          <pc:sldMk cId="3727261591" sldId="275"/>
        </pc:sldMkLst>
        <pc:picChg chg="del">
          <ac:chgData name="H K" userId="77f89a75838c9138" providerId="LiveId" clId="{461E79F5-E724-4B62-A64C-A422B92EAAE6}" dt="2025-10-19T05:51:56.438" v="4132" actId="478"/>
          <ac:picMkLst>
            <pc:docMk/>
            <pc:sldMk cId="3727261591" sldId="275"/>
            <ac:picMk id="3" creationId="{3AE42D03-9D1A-ACE3-B238-F560CADA1F55}"/>
          </ac:picMkLst>
        </pc:picChg>
        <pc:picChg chg="add mod">
          <ac:chgData name="H K" userId="77f89a75838c9138" providerId="LiveId" clId="{461E79F5-E724-4B62-A64C-A422B92EAAE6}" dt="2025-10-19T07:12:29.197" v="4344"/>
          <ac:picMkLst>
            <pc:docMk/>
            <pc:sldMk cId="3727261591" sldId="275"/>
            <ac:picMk id="3" creationId="{CCD5CA38-E068-9226-0902-D94EAAA8E595}"/>
          </ac:picMkLst>
        </pc:picChg>
        <pc:picChg chg="add mod">
          <ac:chgData name="H K" userId="77f89a75838c9138" providerId="LiveId" clId="{461E79F5-E724-4B62-A64C-A422B92EAAE6}" dt="2025-10-19T06:10:53.434" v="4238"/>
          <ac:picMkLst>
            <pc:docMk/>
            <pc:sldMk cId="3727261591" sldId="275"/>
            <ac:picMk id="5" creationId="{667BFFA0-5172-0B7F-A9C5-B5A260F45BD2}"/>
          </ac:picMkLst>
        </pc:picChg>
      </pc:sldChg>
      <pc:sldChg chg="addSp delSp modSp add mod delAnim modAnim modNotesTx">
        <pc:chgData name="H K" userId="77f89a75838c9138" providerId="LiveId" clId="{461E79F5-E724-4B62-A64C-A422B92EAAE6}" dt="2025-10-19T07:15:01.370" v="4354" actId="1076"/>
        <pc:sldMkLst>
          <pc:docMk/>
          <pc:sldMk cId="1635939175" sldId="276"/>
        </pc:sldMkLst>
        <pc:spChg chg="add mod">
          <ac:chgData name="H K" userId="77f89a75838c9138" providerId="LiveId" clId="{461E79F5-E724-4B62-A64C-A422B92EAAE6}" dt="2025-10-19T07:10:23.390" v="4332" actId="478"/>
          <ac:spMkLst>
            <pc:docMk/>
            <pc:sldMk cId="1635939175" sldId="276"/>
            <ac:spMk id="6" creationId="{954FD607-17C2-7032-EE91-2E4C26D0B624}"/>
          </ac:spMkLst>
        </pc:spChg>
        <pc:picChg chg="del">
          <ac:chgData name="H K" userId="77f89a75838c9138" providerId="LiveId" clId="{461E79F5-E724-4B62-A64C-A422B92EAAE6}" dt="2025-10-19T05:51:59.304" v="4133" actId="478"/>
          <ac:picMkLst>
            <pc:docMk/>
            <pc:sldMk cId="1635939175" sldId="276"/>
            <ac:picMk id="3" creationId="{6A594E94-42BE-B2DC-2DE9-1E77091D3C51}"/>
          </ac:picMkLst>
        </pc:picChg>
        <pc:picChg chg="del">
          <ac:chgData name="H K" userId="77f89a75838c9138" providerId="LiveId" clId="{461E79F5-E724-4B62-A64C-A422B92EAAE6}" dt="2025-10-19T07:10:23.390" v="4332" actId="478"/>
          <ac:picMkLst>
            <pc:docMk/>
            <pc:sldMk cId="1635939175" sldId="276"/>
            <ac:picMk id="4" creationId="{3CF741A8-7144-ACCE-258B-48F169BA0C07}"/>
          </ac:picMkLst>
        </pc:picChg>
        <pc:picChg chg="add mod">
          <ac:chgData name="H K" userId="77f89a75838c9138" providerId="LiveId" clId="{461E79F5-E724-4B62-A64C-A422B92EAAE6}" dt="2025-10-19T06:11:54.930" v="4240"/>
          <ac:picMkLst>
            <pc:docMk/>
            <pc:sldMk cId="1635939175" sldId="276"/>
            <ac:picMk id="5" creationId="{3ECC1F3C-B07F-99C7-3A5B-7B996897FD83}"/>
          </ac:picMkLst>
        </pc:picChg>
        <pc:picChg chg="add mod">
          <ac:chgData name="H K" userId="77f89a75838c9138" providerId="LiveId" clId="{461E79F5-E724-4B62-A64C-A422B92EAAE6}" dt="2025-10-19T07:14:57.226" v="4353" actId="1076"/>
          <ac:picMkLst>
            <pc:docMk/>
            <pc:sldMk cId="1635939175" sldId="276"/>
            <ac:picMk id="7" creationId="{B80D99BE-6E8D-8671-2DB0-11B8A3B8E465}"/>
          </ac:picMkLst>
        </pc:picChg>
        <pc:picChg chg="add mod">
          <ac:chgData name="H K" userId="77f89a75838c9138" providerId="LiveId" clId="{461E79F5-E724-4B62-A64C-A422B92EAAE6}" dt="2025-10-19T07:15:01.370" v="4354" actId="1076"/>
          <ac:picMkLst>
            <pc:docMk/>
            <pc:sldMk cId="1635939175" sldId="276"/>
            <ac:picMk id="8" creationId="{9B8F77DB-1131-1579-17B1-5708F1C35ECC}"/>
          </ac:picMkLst>
        </pc:picChg>
      </pc:sldChg>
      <pc:sldChg chg="addSp delSp modSp add mod delAnim modAnim modNotesTx">
        <pc:chgData name="H K" userId="77f89a75838c9138" providerId="LiveId" clId="{461E79F5-E724-4B62-A64C-A422B92EAAE6}" dt="2025-10-19T07:15:14.282" v="4357" actId="1036"/>
        <pc:sldMkLst>
          <pc:docMk/>
          <pc:sldMk cId="3289832942" sldId="277"/>
        </pc:sldMkLst>
        <pc:spChg chg="add mod">
          <ac:chgData name="H K" userId="77f89a75838c9138" providerId="LiveId" clId="{461E79F5-E724-4B62-A64C-A422B92EAAE6}" dt="2025-10-19T07:10:26.222" v="4333" actId="478"/>
          <ac:spMkLst>
            <pc:docMk/>
            <pc:sldMk cId="3289832942" sldId="277"/>
            <ac:spMk id="6" creationId="{4703FB0D-CE95-FFF0-9EEE-54A50CD9C2B9}"/>
          </ac:spMkLst>
        </pc:spChg>
        <pc:picChg chg="del">
          <ac:chgData name="H K" userId="77f89a75838c9138" providerId="LiveId" clId="{461E79F5-E724-4B62-A64C-A422B92EAAE6}" dt="2025-10-19T05:52:02.381" v="4134" actId="478"/>
          <ac:picMkLst>
            <pc:docMk/>
            <pc:sldMk cId="3289832942" sldId="277"/>
            <ac:picMk id="3" creationId="{D331D38C-0C29-AC61-640A-8AD749E68D42}"/>
          </ac:picMkLst>
        </pc:picChg>
        <pc:picChg chg="del">
          <ac:chgData name="H K" userId="77f89a75838c9138" providerId="LiveId" clId="{461E79F5-E724-4B62-A64C-A422B92EAAE6}" dt="2025-10-19T07:10:26.222" v="4333" actId="478"/>
          <ac:picMkLst>
            <pc:docMk/>
            <pc:sldMk cId="3289832942" sldId="277"/>
            <ac:picMk id="4" creationId="{A15835EF-C07B-F205-0D1A-31482E5E1C1F}"/>
          </ac:picMkLst>
        </pc:picChg>
        <pc:picChg chg="add mod">
          <ac:chgData name="H K" userId="77f89a75838c9138" providerId="LiveId" clId="{461E79F5-E724-4B62-A64C-A422B92EAAE6}" dt="2025-10-19T06:13:04.270" v="4242"/>
          <ac:picMkLst>
            <pc:docMk/>
            <pc:sldMk cId="3289832942" sldId="277"/>
            <ac:picMk id="5" creationId="{FBF3B15C-6457-6E43-7CB1-86F9B62469CF}"/>
          </ac:picMkLst>
        </pc:picChg>
        <pc:picChg chg="add mod">
          <ac:chgData name="H K" userId="77f89a75838c9138" providerId="LiveId" clId="{461E79F5-E724-4B62-A64C-A422B92EAAE6}" dt="2025-10-19T07:12:53.088" v="4346"/>
          <ac:picMkLst>
            <pc:docMk/>
            <pc:sldMk cId="3289832942" sldId="277"/>
            <ac:picMk id="7" creationId="{BBF3D490-7179-520F-13F7-751205C930FB}"/>
          </ac:picMkLst>
        </pc:picChg>
        <pc:picChg chg="add mod">
          <ac:chgData name="H K" userId="77f89a75838c9138" providerId="LiveId" clId="{461E79F5-E724-4B62-A64C-A422B92EAAE6}" dt="2025-10-19T07:15:14.282" v="4357" actId="1036"/>
          <ac:picMkLst>
            <pc:docMk/>
            <pc:sldMk cId="3289832942" sldId="277"/>
            <ac:picMk id="8" creationId="{EB67CFEE-B1DB-1223-529A-2C096DAE6780}"/>
          </ac:picMkLst>
        </pc:picChg>
      </pc:sldChg>
      <pc:sldChg chg="addSp modSp add modAnim modNotes modNotesTx">
        <pc:chgData name="H K" userId="77f89a75838c9138" providerId="LiveId" clId="{461E79F5-E724-4B62-A64C-A422B92EAAE6}" dt="2025-10-19T06:21:06.818" v="4251"/>
        <pc:sldMkLst>
          <pc:docMk/>
          <pc:sldMk cId="1870891379" sldId="278"/>
        </pc:sldMkLst>
        <pc:picChg chg="add mod">
          <ac:chgData name="H K" userId="77f89a75838c9138" providerId="LiveId" clId="{461E79F5-E724-4B62-A64C-A422B92EAAE6}" dt="2025-10-19T06:21:03.690" v="4250"/>
          <ac:picMkLst>
            <pc:docMk/>
            <pc:sldMk cId="1870891379" sldId="278"/>
            <ac:picMk id="3" creationId="{E4BA4D5F-8965-411D-E2D0-A8356338B6E4}"/>
          </ac:picMkLst>
        </pc:picChg>
      </pc:sldChg>
      <pc:sldChg chg="addSp modSp add mod modAnim modNotesTx">
        <pc:chgData name="H K" userId="77f89a75838c9138" providerId="LiveId" clId="{461E79F5-E724-4B62-A64C-A422B92EAAE6}" dt="2025-10-19T07:09:26.220" v="4330" actId="1076"/>
        <pc:sldMkLst>
          <pc:docMk/>
          <pc:sldMk cId="4028725098" sldId="279"/>
        </pc:sldMkLst>
        <pc:picChg chg="add mod">
          <ac:chgData name="H K" userId="77f89a75838c9138" providerId="LiveId" clId="{461E79F5-E724-4B62-A64C-A422B92EAAE6}" dt="2025-10-19T07:09:26.220" v="4330" actId="1076"/>
          <ac:picMkLst>
            <pc:docMk/>
            <pc:sldMk cId="4028725098" sldId="279"/>
            <ac:picMk id="3" creationId="{A9761432-B9F0-4058-D307-FB5B79F73AF9}"/>
          </ac:picMkLst>
        </pc:picChg>
      </pc:sldChg>
      <pc:sldChg chg="addSp modSp add mod modAnim modNotesTx">
        <pc:chgData name="H K" userId="77f89a75838c9138" providerId="LiveId" clId="{461E79F5-E724-4B62-A64C-A422B92EAAE6}" dt="2025-10-19T07:09:59.219" v="4331" actId="1076"/>
        <pc:sldMkLst>
          <pc:docMk/>
          <pc:sldMk cId="2362542721" sldId="280"/>
        </pc:sldMkLst>
        <pc:picChg chg="add mod">
          <ac:chgData name="H K" userId="77f89a75838c9138" providerId="LiveId" clId="{461E79F5-E724-4B62-A64C-A422B92EAAE6}" dt="2025-10-19T07:09:59.219" v="4331" actId="1076"/>
          <ac:picMkLst>
            <pc:docMk/>
            <pc:sldMk cId="2362542721" sldId="280"/>
            <ac:picMk id="3" creationId="{A1372942-E74C-150B-3F22-B1471017B023}"/>
          </ac:picMkLst>
        </pc:picChg>
      </pc:sldChg>
      <pc:sldChg chg="addSp modSp add modAnim modNotesTx">
        <pc:chgData name="H K" userId="77f89a75838c9138" providerId="LiveId" clId="{461E79F5-E724-4B62-A64C-A422B92EAAE6}" dt="2025-10-19T06:23:42.484" v="4255"/>
        <pc:sldMkLst>
          <pc:docMk/>
          <pc:sldMk cId="361779110" sldId="281"/>
        </pc:sldMkLst>
        <pc:picChg chg="add mod">
          <ac:chgData name="H K" userId="77f89a75838c9138" providerId="LiveId" clId="{461E79F5-E724-4B62-A64C-A422B92EAAE6}" dt="2025-10-19T06:23:39.025" v="4254"/>
          <ac:picMkLst>
            <pc:docMk/>
            <pc:sldMk cId="361779110" sldId="281"/>
            <ac:picMk id="3" creationId="{F2B10B20-51A0-B376-5D4B-1E9E53CBCE06}"/>
          </ac:picMkLst>
        </pc:picChg>
      </pc:sldChg>
      <pc:sldChg chg="addSp delSp modSp add mod delAnim modAnim modNotesTx">
        <pc:chgData name="H K" userId="77f89a75838c9138" providerId="LiveId" clId="{461E79F5-E724-4B62-A64C-A422B92EAAE6}" dt="2025-10-19T08:00:10.644" v="4584"/>
        <pc:sldMkLst>
          <pc:docMk/>
          <pc:sldMk cId="748747952" sldId="282"/>
        </pc:sldMkLst>
        <pc:picChg chg="add del mod">
          <ac:chgData name="H K" userId="77f89a75838c9138" providerId="LiveId" clId="{461E79F5-E724-4B62-A64C-A422B92EAAE6}" dt="2025-10-19T07:21:18.005" v="4362" actId="478"/>
          <ac:picMkLst>
            <pc:docMk/>
            <pc:sldMk cId="748747952" sldId="282"/>
            <ac:picMk id="3" creationId="{47C017DF-EE99-2C5F-3903-E006A26BFAFB}"/>
          </ac:picMkLst>
        </pc:picChg>
        <pc:picChg chg="add mod">
          <ac:chgData name="H K" userId="77f89a75838c9138" providerId="LiveId" clId="{461E79F5-E724-4B62-A64C-A422B92EAAE6}" dt="2025-10-19T08:00:07.469" v="4583" actId="1076"/>
          <ac:picMkLst>
            <pc:docMk/>
            <pc:sldMk cId="748747952" sldId="282"/>
            <ac:picMk id="3" creationId="{A2576034-7F30-E5E8-7045-07FC51B4BFBB}"/>
          </ac:picMkLst>
        </pc:picChg>
        <pc:picChg chg="add del mod">
          <ac:chgData name="H K" userId="77f89a75838c9138" providerId="LiveId" clId="{461E79F5-E724-4B62-A64C-A422B92EAAE6}" dt="2025-10-19T08:00:04.153" v="4582" actId="478"/>
          <ac:picMkLst>
            <pc:docMk/>
            <pc:sldMk cId="748747952" sldId="282"/>
            <ac:picMk id="5" creationId="{C7BC856A-4ABB-7BD8-1C31-BE63E82AB28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19E5E7-D6EF-45C9-A6AA-A14B6791B84C}" type="datetimeFigureOut">
              <a:rPr kumimoji="1" lang="ja-JP" altLang="en-US" smtClean="0"/>
              <a:pPr/>
              <a:t>2025/12/23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CAA64C-5F1E-42E9-8E2E-E1EB6817606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昔話　しもつかれの話</a:t>
            </a:r>
            <a:endParaRPr kumimoji="1"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AA64C-5F1E-42E9-8E2E-E1EB6817606B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C219B-F133-3B2B-1B94-C4564D587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>
            <a:extLst>
              <a:ext uri="{FF2B5EF4-FFF2-40B4-BE49-F238E27FC236}">
                <a16:creationId xmlns:a16="http://schemas.microsoft.com/office/drawing/2014/main" id="{F9CE5A5F-253E-790D-1F12-895AF7A80F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>
            <a:extLst>
              <a:ext uri="{FF2B5EF4-FFF2-40B4-BE49-F238E27FC236}">
                <a16:creationId xmlns:a16="http://schemas.microsoft.com/office/drawing/2014/main" id="{49174E21-A593-E39C-DCAC-32DE6A6F32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「初午に、お稲荷様にお供えするご馳走を、一緒に作らないかい？」</a:t>
            </a:r>
            <a:endParaRPr kumimoji="1" lang="en-US" altLang="ja-JP" dirty="0"/>
          </a:p>
        </p:txBody>
      </p:sp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3366330F-CE2E-901E-BAAF-C01944AF6C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AA64C-5F1E-42E9-8E2E-E1EB6817606B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7880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C5ABC-B92F-6849-15E8-D824F7065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>
            <a:extLst>
              <a:ext uri="{FF2B5EF4-FFF2-40B4-BE49-F238E27FC236}">
                <a16:creationId xmlns:a16="http://schemas.microsoft.com/office/drawing/2014/main" id="{65153071-2AD5-82E5-7C5F-16CA59DE51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>
            <a:extLst>
              <a:ext uri="{FF2B5EF4-FFF2-40B4-BE49-F238E27FC236}">
                <a16:creationId xmlns:a16="http://schemas.microsoft.com/office/drawing/2014/main" id="{0A73783C-D9E4-3505-B1A3-1032533CB2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「初午だと。そんなこと、知ったことか。」</a:t>
            </a:r>
            <a:endParaRPr kumimoji="1" lang="en-US" altLang="ja-JP" dirty="0"/>
          </a:p>
        </p:txBody>
      </p:sp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E400274C-AC73-DF6F-859A-9E2205A821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AA64C-5F1E-42E9-8E2E-E1EB6817606B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0026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3CD9C-F0B5-68E9-C134-2AC65079A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>
            <a:extLst>
              <a:ext uri="{FF2B5EF4-FFF2-40B4-BE49-F238E27FC236}">
                <a16:creationId xmlns:a16="http://schemas.microsoft.com/office/drawing/2014/main" id="{E923FC06-5ED4-6021-86CB-AB6EDCBE73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>
            <a:extLst>
              <a:ext uri="{FF2B5EF4-FFF2-40B4-BE49-F238E27FC236}">
                <a16:creationId xmlns:a16="http://schemas.microsoft.com/office/drawing/2014/main" id="{10F20963-6465-7F33-6680-18AE90004B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隣のおじいさんは、そう言って、ガターンと、戸を閉めてしまいました。</a:t>
            </a:r>
            <a:endParaRPr kumimoji="1" lang="en-US" altLang="ja-JP" dirty="0"/>
          </a:p>
        </p:txBody>
      </p:sp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94C04D40-95DB-7A52-15C3-A6EBDB63E6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AA64C-5F1E-42E9-8E2E-E1EB6817606B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142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BE035-ADF0-A79F-D130-E5029F928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>
            <a:extLst>
              <a:ext uri="{FF2B5EF4-FFF2-40B4-BE49-F238E27FC236}">
                <a16:creationId xmlns:a16="http://schemas.microsoft.com/office/drawing/2014/main" id="{91240E0E-F486-678B-2DAF-9CFA72C23A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>
            <a:extLst>
              <a:ext uri="{FF2B5EF4-FFF2-40B4-BE49-F238E27FC236}">
                <a16:creationId xmlns:a16="http://schemas.microsoft.com/office/drawing/2014/main" id="{056F6937-D41F-B39C-A6FC-329C72D0C4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「しょうがない。他のお宅をまわろう。」</a:t>
            </a:r>
            <a:endParaRPr kumimoji="1" lang="en-US" altLang="ja-JP" dirty="0"/>
          </a:p>
        </p:txBody>
      </p:sp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A6DA8639-79B6-96F5-056A-83E09E8DDF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AA64C-5F1E-42E9-8E2E-E1EB6817606B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73938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77C16-5B87-DBF0-DDB7-8159C9BCD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>
            <a:extLst>
              <a:ext uri="{FF2B5EF4-FFF2-40B4-BE49-F238E27FC236}">
                <a16:creationId xmlns:a16="http://schemas.microsoft.com/office/drawing/2014/main" id="{1CAA3997-0137-EAFE-CE40-BBF5DDE3D0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>
            <a:extLst>
              <a:ext uri="{FF2B5EF4-FFF2-40B4-BE49-F238E27FC236}">
                <a16:creationId xmlns:a16="http://schemas.microsoft.com/office/drawing/2014/main" id="{3B1C90C8-2688-EF5C-487D-6093959A6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おじいさんは、村中のお宅に声をかけまわりました。</a:t>
            </a:r>
            <a:endParaRPr kumimoji="1" lang="en-US" altLang="ja-JP" dirty="0"/>
          </a:p>
          <a:p>
            <a:r>
              <a:rPr kumimoji="1" lang="ja-JP" altLang="en-US" dirty="0"/>
              <a:t>どこのお宅も、秋に収穫した食べものが少なくなっていました。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E6523A26-28A5-1E7B-99D0-64D5039F02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AA64C-5F1E-42E9-8E2E-E1EB6817606B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859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初午の日、村の人たちは、お稲荷様の神社に、食材を持って集まりました。それぞれ、節分にまいた大豆の残り、塩引き鮭の頭、しなびた人参、酒かすを持ってきていました。おじいさんとおばあさんは、大根を持っていきました。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AA64C-5F1E-42E9-8E2E-E1EB6817606B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さっそく、集まった食材を使って、お稲荷様にお供えする御馳走を作ります。</a:t>
            </a:r>
            <a:endParaRPr kumimoji="1" lang="en-US" altLang="ja-JP" dirty="0"/>
          </a:p>
          <a:p>
            <a:r>
              <a:rPr kumimoji="1" lang="ja-JP" altLang="en-US" dirty="0"/>
              <a:t>鬼おろしという竹でできた大きなおろしで、ゴリゴリ、ゴリゴリ、すりおろした大根と人参、細かく切った塩引き鮭の頭、大豆と酒かすを、大きな鍋に入れてグツグツ煮ました。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AA64C-5F1E-42E9-8E2E-E1EB6817606B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御馳走ができあがり、お稲荷様にお供えして、その年の豊作をお願いしました。</a:t>
            </a:r>
            <a:endParaRPr kumimoji="1" lang="en-US" altLang="ja-JP" dirty="0"/>
          </a:p>
          <a:p>
            <a:r>
              <a:rPr kumimoji="1" lang="ja-JP" altLang="en-US" dirty="0"/>
              <a:t>お供えした残りを、村のみんなで食べてみると、よく味がしみておいしいと、盛り上がりました。</a:t>
            </a:r>
            <a:endParaRPr kumimoji="1"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AA64C-5F1E-42E9-8E2E-E1EB6817606B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71496-F152-03E9-A9FB-115D8FD2C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>
            <a:extLst>
              <a:ext uri="{FF2B5EF4-FFF2-40B4-BE49-F238E27FC236}">
                <a16:creationId xmlns:a16="http://schemas.microsoft.com/office/drawing/2014/main" id="{E8855A7A-79B2-E83E-06FB-F43C48E787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>
            <a:extLst>
              <a:ext uri="{FF2B5EF4-FFF2-40B4-BE49-F238E27FC236}">
                <a16:creationId xmlns:a16="http://schemas.microsoft.com/office/drawing/2014/main" id="{2FD446AE-739F-2646-3C68-0BB0EAF19F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「これが、みんな残り物で出来ているなんて思えないね。お稲荷様も喜んでくれただろう。」</a:t>
            </a:r>
            <a:endParaRPr kumimoji="1" lang="en-US" altLang="ja-JP" dirty="0"/>
          </a:p>
        </p:txBody>
      </p:sp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7D88AEE2-6C60-33B9-B99B-46B0B4ED25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AA64C-5F1E-42E9-8E2E-E1EB6817606B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9041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891ED-753D-3D1B-23BE-D069153B0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>
            <a:extLst>
              <a:ext uri="{FF2B5EF4-FFF2-40B4-BE49-F238E27FC236}">
                <a16:creationId xmlns:a16="http://schemas.microsoft.com/office/drawing/2014/main" id="{1B7D257D-876A-4D68-BB61-05EFC54C1A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>
            <a:extLst>
              <a:ext uri="{FF2B5EF4-FFF2-40B4-BE49-F238E27FC236}">
                <a16:creationId xmlns:a16="http://schemas.microsoft.com/office/drawing/2014/main" id="{36BDDAC2-D65C-48B3-9D9A-8A0E0816E1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「よく味がしみて、つかっているね。この御馳走を、しみつかりって呼ぼう。」</a:t>
            </a:r>
            <a:endParaRPr kumimoji="1" lang="en-US" altLang="ja-JP" dirty="0"/>
          </a:p>
        </p:txBody>
      </p:sp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E98C6445-3D03-FBC9-62C4-81DC6084C8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AA64C-5F1E-42E9-8E2E-E1EB6817606B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9556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1788D-1031-EBF3-85EC-A366A5B21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>
            <a:extLst>
              <a:ext uri="{FF2B5EF4-FFF2-40B4-BE49-F238E27FC236}">
                <a16:creationId xmlns:a16="http://schemas.microsoft.com/office/drawing/2014/main" id="{5FD3A79E-5D05-971C-F62C-12A6B4FB20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>
            <a:extLst>
              <a:ext uri="{FF2B5EF4-FFF2-40B4-BE49-F238E27FC236}">
                <a16:creationId xmlns:a16="http://schemas.microsoft.com/office/drawing/2014/main" id="{DA0C6457-4FC9-CD88-5A2D-E21D55C96F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むかし、むかし。今の栃木県の、ある村に、お稲荷様の神社がありました。その近くに、おじいさんと、おばあさんが住んでいました。</a:t>
            </a:r>
          </a:p>
        </p:txBody>
      </p:sp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5DA05DAE-E73F-A546-EE12-9C1C873BB6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AA64C-5F1E-42E9-8E2E-E1EB6817606B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86672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999FC-B43F-6BF0-E4AA-C5D58B35F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>
            <a:extLst>
              <a:ext uri="{FF2B5EF4-FFF2-40B4-BE49-F238E27FC236}">
                <a16:creationId xmlns:a16="http://schemas.microsoft.com/office/drawing/2014/main" id="{2B6FB99B-485D-210B-825E-1120F6DEA9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>
            <a:extLst>
              <a:ext uri="{FF2B5EF4-FFF2-40B4-BE49-F238E27FC236}">
                <a16:creationId xmlns:a16="http://schemas.microsoft.com/office/drawing/2014/main" id="{6ECCA7C7-C9ED-1E59-C146-A935F4AA23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「そうだね。しみづかりだ。」</a:t>
            </a:r>
            <a:endParaRPr kumimoji="1" lang="en-US" altLang="ja-JP" dirty="0"/>
          </a:p>
        </p:txBody>
      </p:sp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3A16D17A-B62B-3982-8C53-4E11858582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AA64C-5F1E-42E9-8E2E-E1EB6817606B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8101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EB462-3986-C5FD-5321-25BBEE97D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>
            <a:extLst>
              <a:ext uri="{FF2B5EF4-FFF2-40B4-BE49-F238E27FC236}">
                <a16:creationId xmlns:a16="http://schemas.microsoft.com/office/drawing/2014/main" id="{6927AD62-86BB-0F23-9F86-0FC3426A11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>
            <a:extLst>
              <a:ext uri="{FF2B5EF4-FFF2-40B4-BE49-F238E27FC236}">
                <a16:creationId xmlns:a16="http://schemas.microsoft.com/office/drawing/2014/main" id="{CC64FDBF-D86C-4C7A-0642-6ED70592BB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「そうだ</a:t>
            </a:r>
            <a:r>
              <a:rPr kumimoji="1" lang="ja-JP" altLang="en-US" baseline="0" dirty="0"/>
              <a:t>ね。しもつかれだ。」</a:t>
            </a:r>
            <a:endParaRPr kumimoji="1" lang="en-US" altLang="ja-JP" baseline="0" dirty="0"/>
          </a:p>
        </p:txBody>
      </p:sp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7798C3D5-903F-E255-ABDB-0E5C1525CB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AA64C-5F1E-42E9-8E2E-E1EB6817606B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34921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1D473-7D88-71DE-AA24-D5B6F07B7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>
            <a:extLst>
              <a:ext uri="{FF2B5EF4-FFF2-40B4-BE49-F238E27FC236}">
                <a16:creationId xmlns:a16="http://schemas.microsoft.com/office/drawing/2014/main" id="{675494F2-97C4-632C-3812-2BC5897B97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>
            <a:extLst>
              <a:ext uri="{FF2B5EF4-FFF2-40B4-BE49-F238E27FC236}">
                <a16:creationId xmlns:a16="http://schemas.microsoft.com/office/drawing/2014/main" id="{FA4F00EE-69C6-BE86-75B9-62F9062C6F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baseline="0" dirty="0"/>
              <a:t>残ったしもつかれは、みんなで分けて、持ち帰りました。</a:t>
            </a:r>
            <a:endParaRPr kumimoji="1" lang="en-US" altLang="ja-JP" baseline="0" dirty="0"/>
          </a:p>
          <a:p>
            <a:r>
              <a:rPr kumimoji="1" lang="ja-JP" altLang="en-US" baseline="0" dirty="0"/>
              <a:t>次の日の朝、おじいさんとおばあさんが、冷たくなったしもつかれを食べてみると、できたての時よりおいしかったのでした。</a:t>
            </a:r>
            <a:endParaRPr kumimoji="1" lang="en-US" altLang="ja-JP" baseline="0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066482D4-1301-CEBA-2EBC-82A8430DB0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AA64C-5F1E-42E9-8E2E-E1EB6817606B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49557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その後、しもつかれを食べた村の人たちは、風邪をひかず、元気に過ごしていました。その年の秋には、お米や野菜がたくさんとれて、これまでにない豊作になりました。これは、しもつかれのおかげだと喜んでいました。</a:t>
            </a:r>
            <a:endParaRPr kumimoji="1" lang="en-US" altLang="ja-JP" dirty="0"/>
          </a:p>
          <a:p>
            <a:r>
              <a:rPr kumimoji="1" lang="ja-JP" altLang="en-US" dirty="0"/>
              <a:t>ところが、お稲荷様にお供えをしなかった、隣のおじいさんは、お米はとれず、転んで怪我をし、この年は散々でした。</a:t>
            </a:r>
            <a:endParaRPr kumimoji="1" lang="en-US" altLang="ja-JP" dirty="0"/>
          </a:p>
          <a:p>
            <a:r>
              <a:rPr kumimoji="1" lang="ja-JP" altLang="en-US" dirty="0"/>
              <a:t>村の人たちは、バチが当たったんだと噂していましたが、かわいそうなので食べ物を分けてあげました。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AA64C-5F1E-42E9-8E2E-E1EB6817606B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さて、次の初午にも、また村の人たちが、しもつかれを作りにお稲荷様に集まりました。そこへ、隣のおじいさんがやってきました。</a:t>
            </a:r>
            <a:endParaRPr kumimoji="1" lang="en-US" altLang="ja-JP" dirty="0"/>
          </a:p>
          <a:p>
            <a:r>
              <a:rPr kumimoji="1" lang="ja-JP" altLang="en-US" dirty="0"/>
              <a:t>お稲荷様の、お使いのお狐様も喜ぶだろうと、油揚げを持ってきていました。その油揚げを刻んで入れてみると、前の年より もっとおいしい、しもつかれができました。その年の秋には、隣のおじいさんも、お米ができて豊作、村中も大豊作で、それから毎年、初午にしもつかれを作り、村の人たちは幸せに暮らしました。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AA64C-5F1E-42E9-8E2E-E1EB6817606B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これが評判になって、あっちの村でも、こっちの村でも、作るようになったそうです。</a:t>
            </a:r>
            <a:endParaRPr kumimoji="1" lang="en-US" altLang="ja-JP" dirty="0"/>
          </a:p>
          <a:p>
            <a:r>
              <a:rPr kumimoji="1" lang="ja-JP" altLang="en-US" dirty="0"/>
              <a:t>あるとき、どこかの村で、こんなおいしいもの、初午まで待てないと、正月過ぎに作って食べたら、周りの村はみんな豊作だというのに、どうした訳か、お米が一粒もとれませんでした。お稲荷様に、お供えする ご馳走を普段に食べたバチがあたったと噂になって、しもつかれは初午より先に作るものではないと、いわれるようになりました。</a:t>
            </a:r>
            <a:endParaRPr kumimoji="1" lang="en-US" altLang="ja-JP" dirty="0"/>
          </a:p>
          <a:p>
            <a:r>
              <a:rPr kumimoji="1" lang="ja-JP" altLang="en-US" dirty="0"/>
              <a:t>それから、初午には、一軒一軒の家で、しもつかれを作るようになり、同じ食材で作るのに、不思議と家ごとに味が違うので、隣近所で交換して食べるようになりました。</a:t>
            </a:r>
            <a:endParaRPr kumimoji="1" lang="en-US" altLang="ja-JP" dirty="0"/>
          </a:p>
          <a:p>
            <a:r>
              <a:rPr kumimoji="1" lang="ja-JP" altLang="en-US" dirty="0"/>
              <a:t>その後、しもつかれは、七軒食べ歩くと病気にならない。と言い伝えられるようになりました。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AA64C-5F1E-42E9-8E2E-E1EB6817606B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しもつかれという名前は、しみつかり、しみづかり、すむつかり、しもつかりと地域ごとに伝わり方が違います。</a:t>
            </a:r>
            <a:endParaRPr kumimoji="1" lang="en-US" altLang="ja-JP" dirty="0"/>
          </a:p>
          <a:p>
            <a:r>
              <a:rPr kumimoji="1" lang="ja-JP" altLang="en-US" dirty="0"/>
              <a:t>皆さんも、初午に、しもつかれを食べて、元気にすごしましょう。これで昔話　しもつかれの話は、おしまいです。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AA64C-5F1E-42E9-8E2E-E1EB6817606B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二月のある晩のこと、二人は、囲炉裏にあたりながら、お話していました。</a:t>
            </a:r>
            <a:endParaRPr kumimoji="1"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AA64C-5F1E-42E9-8E2E-E1EB6817606B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44416-1DCD-AF37-A67F-0D685845F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>
            <a:extLst>
              <a:ext uri="{FF2B5EF4-FFF2-40B4-BE49-F238E27FC236}">
                <a16:creationId xmlns:a16="http://schemas.microsoft.com/office/drawing/2014/main" id="{9BC1D38D-3A52-93A4-C5E7-3AD4575AD4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>
            <a:extLst>
              <a:ext uri="{FF2B5EF4-FFF2-40B4-BE49-F238E27FC236}">
                <a16:creationId xmlns:a16="http://schemas.microsoft.com/office/drawing/2014/main" id="{C53DF70B-7961-04ED-B4CB-4ECB21E644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「おばあさん、もうすぐ、初午で、お稲荷様の、祭りがあるなぁ。今年も、豊作を、お願いしよう。」</a:t>
            </a:r>
            <a:endParaRPr kumimoji="1" lang="en-US" altLang="ja-JP" dirty="0"/>
          </a:p>
        </p:txBody>
      </p:sp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DF5853EB-FF48-29C4-BCED-C53E79BBD9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AA64C-5F1E-42E9-8E2E-E1EB6817606B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614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CD712-D383-D1A2-3ED3-C10AD452D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>
            <a:extLst>
              <a:ext uri="{FF2B5EF4-FFF2-40B4-BE49-F238E27FC236}">
                <a16:creationId xmlns:a16="http://schemas.microsoft.com/office/drawing/2014/main" id="{C27CD368-AEC3-3A48-8F63-EAA491E19A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>
            <a:extLst>
              <a:ext uri="{FF2B5EF4-FFF2-40B4-BE49-F238E27FC236}">
                <a16:creationId xmlns:a16="http://schemas.microsoft.com/office/drawing/2014/main" id="{A65042FE-170B-4C47-3B79-BFB1CBBBDC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「でも、おじいさん、お供えするご馳走がないね。」</a:t>
            </a:r>
            <a:endParaRPr kumimoji="1" lang="en-US" altLang="ja-JP" dirty="0"/>
          </a:p>
        </p:txBody>
      </p:sp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D82DA69F-28D5-14AE-83E5-500BFF809A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AA64C-5F1E-42E9-8E2E-E1EB6817606B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9177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E05EF-932C-4401-FA1C-55BB940CE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>
            <a:extLst>
              <a:ext uri="{FF2B5EF4-FFF2-40B4-BE49-F238E27FC236}">
                <a16:creationId xmlns:a16="http://schemas.microsoft.com/office/drawing/2014/main" id="{48793689-89D6-63CC-DDD8-D679E79C0D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>
            <a:extLst>
              <a:ext uri="{FF2B5EF4-FFF2-40B4-BE49-F238E27FC236}">
                <a16:creationId xmlns:a16="http://schemas.microsoft.com/office/drawing/2014/main" id="{97DDE040-B220-51F5-6ADB-7BA9C6856C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「そうだなあ。うちには、大根ぐらいしかないから、村のみんなにも、声をかけてみよう」</a:t>
            </a:r>
            <a:endParaRPr kumimoji="1" lang="en-US" altLang="ja-JP" dirty="0"/>
          </a:p>
        </p:txBody>
      </p:sp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FBD8C7BF-EF21-40B5-F45A-27A717ADFF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AA64C-5F1E-42E9-8E2E-E1EB6817606B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2911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そこで、おじいさんは、隣に住んでいるおじいさんのところへ、声をかけに行きました。外は雪が降っていました。</a:t>
            </a:r>
            <a:endParaRPr kumimoji="1"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AA64C-5F1E-42E9-8E2E-E1EB6817606B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30EF0-A5A5-B5F2-ECB1-77E431D77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>
            <a:extLst>
              <a:ext uri="{FF2B5EF4-FFF2-40B4-BE49-F238E27FC236}">
                <a16:creationId xmlns:a16="http://schemas.microsoft.com/office/drawing/2014/main" id="{80F00643-22B2-2B07-7EBF-ABFE3FDEC9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>
            <a:extLst>
              <a:ext uri="{FF2B5EF4-FFF2-40B4-BE49-F238E27FC236}">
                <a16:creationId xmlns:a16="http://schemas.microsoft.com/office/drawing/2014/main" id="{7B029F1B-6F30-23A9-9946-2E610C91AD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「こんにちは。」</a:t>
            </a:r>
            <a:endParaRPr kumimoji="1" lang="en-US" altLang="ja-JP" dirty="0"/>
          </a:p>
        </p:txBody>
      </p:sp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2F4BCADD-4E95-98B2-169A-4C5ECDF596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AA64C-5F1E-42E9-8E2E-E1EB6817606B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838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5C71F-32F1-62D7-575A-D762A2E77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>
            <a:extLst>
              <a:ext uri="{FF2B5EF4-FFF2-40B4-BE49-F238E27FC236}">
                <a16:creationId xmlns:a16="http://schemas.microsoft.com/office/drawing/2014/main" id="{BCA116BB-BB02-9727-01AB-1EC90FB622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>
            <a:extLst>
              <a:ext uri="{FF2B5EF4-FFF2-40B4-BE49-F238E27FC236}">
                <a16:creationId xmlns:a16="http://schemas.microsoft.com/office/drawing/2014/main" id="{7C23AEEE-B66A-B872-D4F8-284DE6D9F9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「なんだ？」</a:t>
            </a:r>
            <a:endParaRPr kumimoji="1" lang="en-US" altLang="ja-JP" dirty="0"/>
          </a:p>
        </p:txBody>
      </p:sp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D4576D9A-B9DA-B7BB-30DC-1D2C8CD7D7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AA64C-5F1E-42E9-8E2E-E1EB6817606B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2092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288F3-D093-41AB-BF82-1382E3B397B1}" type="datetimeFigureOut">
              <a:rPr kumimoji="1" lang="ja-JP" altLang="en-US" smtClean="0"/>
              <a:pPr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0862-4D75-41AF-A3C2-272E6FC0333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8070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288F3-D093-41AB-BF82-1382E3B397B1}" type="datetimeFigureOut">
              <a:rPr kumimoji="1" lang="ja-JP" altLang="en-US" smtClean="0"/>
              <a:pPr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0862-4D75-41AF-A3C2-272E6FC0333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6881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288F3-D093-41AB-BF82-1382E3B397B1}" type="datetimeFigureOut">
              <a:rPr kumimoji="1" lang="ja-JP" altLang="en-US" smtClean="0"/>
              <a:pPr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0862-4D75-41AF-A3C2-272E6FC0333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1456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288F3-D093-41AB-BF82-1382E3B397B1}" type="datetimeFigureOut">
              <a:rPr kumimoji="1" lang="ja-JP" altLang="en-US" smtClean="0"/>
              <a:pPr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0862-4D75-41AF-A3C2-272E6FC0333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023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288F3-D093-41AB-BF82-1382E3B397B1}" type="datetimeFigureOut">
              <a:rPr kumimoji="1" lang="ja-JP" altLang="en-US" smtClean="0"/>
              <a:pPr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0862-4D75-41AF-A3C2-272E6FC0333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5886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288F3-D093-41AB-BF82-1382E3B397B1}" type="datetimeFigureOut">
              <a:rPr kumimoji="1" lang="ja-JP" altLang="en-US" smtClean="0"/>
              <a:pPr/>
              <a:t>2025/12/23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0862-4D75-41AF-A3C2-272E6FC0333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6255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288F3-D093-41AB-BF82-1382E3B397B1}" type="datetimeFigureOut">
              <a:rPr kumimoji="1" lang="ja-JP" altLang="en-US" smtClean="0"/>
              <a:pPr/>
              <a:t>2025/12/23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0862-4D75-41AF-A3C2-272E6FC0333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398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288F3-D093-41AB-BF82-1382E3B397B1}" type="datetimeFigureOut">
              <a:rPr kumimoji="1" lang="ja-JP" altLang="en-US" smtClean="0"/>
              <a:pPr/>
              <a:t>2025/12/23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0862-4D75-41AF-A3C2-272E6FC0333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1839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288F3-D093-41AB-BF82-1382E3B397B1}" type="datetimeFigureOut">
              <a:rPr kumimoji="1" lang="ja-JP" altLang="en-US" smtClean="0"/>
              <a:pPr/>
              <a:t>2025/12/23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0862-4D75-41AF-A3C2-272E6FC0333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5142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288F3-D093-41AB-BF82-1382E3B397B1}" type="datetimeFigureOut">
              <a:rPr kumimoji="1" lang="ja-JP" altLang="en-US" smtClean="0"/>
              <a:pPr/>
              <a:t>2025/12/23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0862-4D75-41AF-A3C2-272E6FC0333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0052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288F3-D093-41AB-BF82-1382E3B397B1}" type="datetimeFigureOut">
              <a:rPr kumimoji="1" lang="ja-JP" altLang="en-US" smtClean="0"/>
              <a:pPr/>
              <a:t>2025/12/23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0862-4D75-41AF-A3C2-272E6FC0333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2675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288F3-D093-41AB-BF82-1382E3B397B1}" type="datetimeFigureOut">
              <a:rPr kumimoji="1" lang="ja-JP" altLang="en-US" smtClean="0"/>
              <a:pPr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20862-4D75-41AF-A3C2-272E6FC0333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381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1" y="249382"/>
            <a:ext cx="8998350" cy="6192982"/>
          </a:xfr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3FC6655-2770-6137-8E35-80E3D14FC007}"/>
              </a:ext>
            </a:extLst>
          </p:cNvPr>
          <p:cNvSpPr txBox="1"/>
          <p:nvPr/>
        </p:nvSpPr>
        <p:spPr>
          <a:xfrm>
            <a:off x="5997677" y="6442364"/>
            <a:ext cx="3017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ナレーション：</a:t>
            </a:r>
            <a:r>
              <a:rPr kumimoji="1" lang="en-US" altLang="ja-JP" dirty="0"/>
              <a:t>©</a:t>
            </a:r>
            <a:r>
              <a:rPr kumimoji="1" lang="ja-JP" altLang="en-US" dirty="0"/>
              <a:t>音読さん</a:t>
            </a:r>
          </a:p>
        </p:txBody>
      </p:sp>
      <p:pic>
        <p:nvPicPr>
          <p:cNvPr id="5" name="3619834114728600">
            <a:hlinkClick r:id="" action="ppaction://media"/>
            <a:extLst>
              <a:ext uri="{FF2B5EF4-FFF2-40B4-BE49-F238E27FC236}">
                <a16:creationId xmlns:a16="http://schemas.microsoft.com/office/drawing/2014/main" id="{3EF79478-C6A9-26B1-F2B1-10021BB719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02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34425" y="5900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81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4D516-D899-E656-1C1D-09F4EC84D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CBAD1A-E912-AF0A-C21F-46A8BBA27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D2DCA3DD-84BC-17B7-F3CF-1CB0E5FF3E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1" y="249382"/>
            <a:ext cx="8998349" cy="6192981"/>
          </a:xfrm>
        </p:spPr>
      </p:pic>
      <p:pic>
        <p:nvPicPr>
          <p:cNvPr id="5" name="3619834114729856">
            <a:hlinkClick r:id="" action="ppaction://media"/>
            <a:extLst>
              <a:ext uri="{FF2B5EF4-FFF2-40B4-BE49-F238E27FC236}">
                <a16:creationId xmlns:a16="http://schemas.microsoft.com/office/drawing/2014/main" id="{AD6BAC1C-0644-A567-4F1E-13B5F06890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5038" y="62595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62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4180F-E4E9-94A5-FF72-E45836A27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23566B-6691-9C06-51F0-FC306FFF2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4CC99295-39D2-A026-2459-FFA2D991C7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1" y="249382"/>
            <a:ext cx="8998349" cy="6192981"/>
          </a:xfrm>
        </p:spPr>
      </p:pic>
      <p:pic>
        <p:nvPicPr>
          <p:cNvPr id="5" name="3619834114730053">
            <a:hlinkClick r:id="" action="ppaction://media"/>
            <a:extLst>
              <a:ext uri="{FF2B5EF4-FFF2-40B4-BE49-F238E27FC236}">
                <a16:creationId xmlns:a16="http://schemas.microsoft.com/office/drawing/2014/main" id="{4DF3814D-6A8D-DCD4-E13C-89EBCDB5D4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2988" y="60086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06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175B8-0C4F-B77E-46B8-F608E1A16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23EC3F-362E-0F92-06CE-CC88783D1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B469EB63-0552-ECA5-74BF-3BB4E483A4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1" y="249382"/>
            <a:ext cx="8998349" cy="6192981"/>
          </a:xfrm>
        </p:spPr>
      </p:pic>
      <p:pic>
        <p:nvPicPr>
          <p:cNvPr id="3" name="コンテンツ プレースホルダー 3">
            <a:extLst>
              <a:ext uri="{FF2B5EF4-FFF2-40B4-BE49-F238E27FC236}">
                <a16:creationId xmlns:a16="http://schemas.microsoft.com/office/drawing/2014/main" id="{CCD5CA38-E068-9226-0902-D94EAAA8E5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0" r="2723"/>
          <a:stretch>
            <a:fillRect/>
          </a:stretch>
        </p:blipFill>
        <p:spPr>
          <a:xfrm>
            <a:off x="4790189" y="227944"/>
            <a:ext cx="4279199" cy="6192981"/>
          </a:xfrm>
          <a:prstGeom prst="rect">
            <a:avLst/>
          </a:prstGeom>
        </p:spPr>
      </p:pic>
      <p:pic>
        <p:nvPicPr>
          <p:cNvPr id="6" name="4744692114972601">
            <a:hlinkClick r:id="" action="ppaction://media"/>
            <a:extLst>
              <a:ext uri="{FF2B5EF4-FFF2-40B4-BE49-F238E27FC236}">
                <a16:creationId xmlns:a16="http://schemas.microsoft.com/office/drawing/2014/main" id="{F58B07B7-9684-9B5E-3EFE-4D0DF7EC1D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650" y="61517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61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32F8B-1F3F-29B0-0961-17D9CACAA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52E0BA-E999-6057-9018-CFDA524DF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3619834114730365">
            <a:hlinkClick r:id="" action="ppaction://media"/>
            <a:extLst>
              <a:ext uri="{FF2B5EF4-FFF2-40B4-BE49-F238E27FC236}">
                <a16:creationId xmlns:a16="http://schemas.microsoft.com/office/drawing/2014/main" id="{3ECC1F3C-B07F-99C7-3A5B-7B996897F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4229" y="6219971"/>
            <a:ext cx="406400" cy="406400"/>
          </a:xfrm>
          <a:prstGeom prst="rect">
            <a:avLst/>
          </a:prstGeom>
        </p:spPr>
      </p:pic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54FD607-17C2-7032-EE91-2E4C26D0B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7" name="コンテンツ プレースホルダー 3">
            <a:extLst>
              <a:ext uri="{FF2B5EF4-FFF2-40B4-BE49-F238E27FC236}">
                <a16:creationId xmlns:a16="http://schemas.microsoft.com/office/drawing/2014/main" id="{B80D99BE-6E8D-8671-2DB0-11B8A3B8E4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3" y="204167"/>
            <a:ext cx="8998349" cy="6192981"/>
          </a:xfrm>
          <a:prstGeom prst="rect">
            <a:avLst/>
          </a:prstGeom>
        </p:spPr>
      </p:pic>
      <p:pic>
        <p:nvPicPr>
          <p:cNvPr id="8" name="コンテンツ プレースホルダー 3">
            <a:extLst>
              <a:ext uri="{FF2B5EF4-FFF2-40B4-BE49-F238E27FC236}">
                <a16:creationId xmlns:a16="http://schemas.microsoft.com/office/drawing/2014/main" id="{9B8F77DB-1131-1579-17B1-5708F1C35E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0" r="2723"/>
          <a:stretch>
            <a:fillRect/>
          </a:stretch>
        </p:blipFill>
        <p:spPr>
          <a:xfrm>
            <a:off x="4754974" y="194734"/>
            <a:ext cx="4279199" cy="619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39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C7B97-AA7D-22CE-F63E-665518486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3B5AAC-A333-7073-B154-F0EBB35E5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3619834114730454">
            <a:hlinkClick r:id="" action="ppaction://media"/>
            <a:extLst>
              <a:ext uri="{FF2B5EF4-FFF2-40B4-BE49-F238E27FC236}">
                <a16:creationId xmlns:a16="http://schemas.microsoft.com/office/drawing/2014/main" id="{FBF3B15C-6457-6E43-7CB1-86F9B62469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0450" y="6188075"/>
            <a:ext cx="406400" cy="406400"/>
          </a:xfrm>
          <a:prstGeom prst="rect">
            <a:avLst/>
          </a:prstGeom>
        </p:spPr>
      </p:pic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703FB0D-CE95-FFF0-9EEE-54A50CD9C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7" name="コンテンツ プレースホルダー 3">
            <a:extLst>
              <a:ext uri="{FF2B5EF4-FFF2-40B4-BE49-F238E27FC236}">
                <a16:creationId xmlns:a16="http://schemas.microsoft.com/office/drawing/2014/main" id="{BBF3D490-7179-520F-13F7-751205C930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1" y="249382"/>
            <a:ext cx="8998349" cy="6192981"/>
          </a:xfrm>
          <a:prstGeom prst="rect">
            <a:avLst/>
          </a:prstGeom>
        </p:spPr>
      </p:pic>
      <p:pic>
        <p:nvPicPr>
          <p:cNvPr id="8" name="コンテンツ プレースホルダー 3">
            <a:extLst>
              <a:ext uri="{FF2B5EF4-FFF2-40B4-BE49-F238E27FC236}">
                <a16:creationId xmlns:a16="http://schemas.microsoft.com/office/drawing/2014/main" id="{EB67CFEE-B1DB-1223-529A-2C096DAE67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020" r="2723"/>
          <a:stretch>
            <a:fillRect/>
          </a:stretch>
        </p:blipFill>
        <p:spPr>
          <a:xfrm>
            <a:off x="4790189" y="245873"/>
            <a:ext cx="4279199" cy="619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32942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1" y="249382"/>
            <a:ext cx="8998348" cy="6192981"/>
          </a:xfrm>
        </p:spPr>
      </p:pic>
      <p:pic>
        <p:nvPicPr>
          <p:cNvPr id="3" name="4744692114977036">
            <a:hlinkClick r:id="" action="ppaction://media"/>
            <a:extLst>
              <a:ext uri="{FF2B5EF4-FFF2-40B4-BE49-F238E27FC236}">
                <a16:creationId xmlns:a16="http://schemas.microsoft.com/office/drawing/2014/main" id="{A20DE970-DF7E-BA88-FE7B-0BFC0713B1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0975" y="5381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28815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1" y="249382"/>
            <a:ext cx="8998348" cy="6192980"/>
          </a:xfrm>
        </p:spPr>
      </p:pic>
      <p:pic>
        <p:nvPicPr>
          <p:cNvPr id="5" name="4744692114977362">
            <a:hlinkClick r:id="" action="ppaction://media"/>
            <a:extLst>
              <a:ext uri="{FF2B5EF4-FFF2-40B4-BE49-F238E27FC236}">
                <a16:creationId xmlns:a16="http://schemas.microsoft.com/office/drawing/2014/main" id="{C1325CED-7528-C194-0EB9-E318E2740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775" y="6403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12061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1" y="249382"/>
            <a:ext cx="8998347" cy="6192980"/>
          </a:xfrm>
        </p:spPr>
      </p:pic>
      <p:pic>
        <p:nvPicPr>
          <p:cNvPr id="3" name="3619834114731028">
            <a:hlinkClick r:id="" action="ppaction://media"/>
            <a:extLst>
              <a:ext uri="{FF2B5EF4-FFF2-40B4-BE49-F238E27FC236}">
                <a16:creationId xmlns:a16="http://schemas.microsoft.com/office/drawing/2014/main" id="{5508F9F5-C512-9FA7-4DD7-2804C18CA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2988" y="60086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05834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41DE9-DD76-A2CF-9B13-58AE4DA05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8FCF3F-41FB-2843-ADC7-6FE883AD4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C24B6EC1-986A-97AE-2C2A-A812F33003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1" y="249382"/>
            <a:ext cx="8998347" cy="6192980"/>
          </a:xfrm>
        </p:spPr>
      </p:pic>
      <p:pic>
        <p:nvPicPr>
          <p:cNvPr id="3" name="3619834114731161">
            <a:hlinkClick r:id="" action="ppaction://media"/>
            <a:extLst>
              <a:ext uri="{FF2B5EF4-FFF2-40B4-BE49-F238E27FC236}">
                <a16:creationId xmlns:a16="http://schemas.microsoft.com/office/drawing/2014/main" id="{E4BA4D5F-8965-411D-E2D0-A8356338B6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7575" y="5991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91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71C66-3788-0F1A-E56C-1AED38D27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51DB17-D0B9-7BC1-87B4-4E158C9D5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B5028FEE-B252-9827-F7E0-8D8C2718C9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1" y="249382"/>
            <a:ext cx="8998347" cy="6192980"/>
          </a:xfrm>
        </p:spPr>
      </p:pic>
      <p:pic>
        <p:nvPicPr>
          <p:cNvPr id="3" name="3619834114731334">
            <a:hlinkClick r:id="" action="ppaction://media"/>
            <a:extLst>
              <a:ext uri="{FF2B5EF4-FFF2-40B4-BE49-F238E27FC236}">
                <a16:creationId xmlns:a16="http://schemas.microsoft.com/office/drawing/2014/main" id="{A9761432-B9F0-4058-D307-FB5B79F73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15350" y="62975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25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C2481-AB66-D0D7-D5D5-1EF43BA33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7C6F15-20FD-F5F4-E3B6-E33B90C75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E6CA8BD9-C578-94F4-7777-886A2CF43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1" y="249382"/>
            <a:ext cx="8998350" cy="6192982"/>
          </a:xfr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894954D-2613-F71D-CEBA-370C4D9467DE}"/>
              </a:ext>
            </a:extLst>
          </p:cNvPr>
          <p:cNvSpPr txBox="1"/>
          <p:nvPr/>
        </p:nvSpPr>
        <p:spPr>
          <a:xfrm>
            <a:off x="5997677" y="6442364"/>
            <a:ext cx="3017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ナレーション：</a:t>
            </a:r>
            <a:r>
              <a:rPr kumimoji="1" lang="en-US" altLang="ja-JP" dirty="0"/>
              <a:t>©</a:t>
            </a:r>
            <a:r>
              <a:rPr kumimoji="1" lang="ja-JP" altLang="en-US" dirty="0"/>
              <a:t>音読さん</a:t>
            </a:r>
          </a:p>
        </p:txBody>
      </p:sp>
      <p:pic>
        <p:nvPicPr>
          <p:cNvPr id="5" name="3619834114728712">
            <a:hlinkClick r:id="" action="ppaction://media"/>
            <a:extLst>
              <a:ext uri="{FF2B5EF4-FFF2-40B4-BE49-F238E27FC236}">
                <a16:creationId xmlns:a16="http://schemas.microsoft.com/office/drawing/2014/main" id="{9C66F9F9-69AC-963B-C29D-8247C4080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15375" y="6026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8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465A6-05C8-B1A9-3E32-3518D6D31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01C87F-F98C-329D-E378-363BA3E8B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54B5A2E6-1E69-79CA-2216-3E8F96BBA5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1" y="249382"/>
            <a:ext cx="8998347" cy="6192980"/>
          </a:xfrm>
        </p:spPr>
      </p:pic>
      <p:pic>
        <p:nvPicPr>
          <p:cNvPr id="3" name="3619834114731378">
            <a:hlinkClick r:id="" action="ppaction://media"/>
            <a:extLst>
              <a:ext uri="{FF2B5EF4-FFF2-40B4-BE49-F238E27FC236}">
                <a16:creationId xmlns:a16="http://schemas.microsoft.com/office/drawing/2014/main" id="{A1372942-E74C-150B-3F22-B1471017B0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15350" y="60864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42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4D394-180A-0A26-5C69-E9C51523A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D26B10-2154-23A4-9407-61E241BDD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FCA50AEA-6DB5-1888-F46A-1863A288C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1" y="249382"/>
            <a:ext cx="8998347" cy="6192980"/>
          </a:xfrm>
        </p:spPr>
      </p:pic>
      <p:pic>
        <p:nvPicPr>
          <p:cNvPr id="3" name="3619834114731450">
            <a:hlinkClick r:id="" action="ppaction://media"/>
            <a:extLst>
              <a:ext uri="{FF2B5EF4-FFF2-40B4-BE49-F238E27FC236}">
                <a16:creationId xmlns:a16="http://schemas.microsoft.com/office/drawing/2014/main" id="{F2B10B20-51A0-B376-5D4B-1E9E53CBC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0575" y="63309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9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BC32F-3AB1-1C85-8828-C1D32DE85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1EEBF7-ADDE-CDE8-CC51-CDD3C1E65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988F2D81-093E-A554-1391-D57C077BC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1" y="249382"/>
            <a:ext cx="8998347" cy="6192980"/>
          </a:xfrm>
        </p:spPr>
      </p:pic>
      <p:pic>
        <p:nvPicPr>
          <p:cNvPr id="3" name="4744692114740633">
            <a:hlinkClick r:id="" action="ppaction://media"/>
            <a:extLst>
              <a:ext uri="{FF2B5EF4-FFF2-40B4-BE49-F238E27FC236}">
                <a16:creationId xmlns:a16="http://schemas.microsoft.com/office/drawing/2014/main" id="{A2576034-7F30-E5E8-7045-07FC51B4B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2150" y="6151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47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1" y="249382"/>
            <a:ext cx="8998347" cy="6192979"/>
          </a:xfrm>
        </p:spPr>
      </p:pic>
      <p:pic>
        <p:nvPicPr>
          <p:cNvPr id="7" name="4744692114974330">
            <a:hlinkClick r:id="" action="ppaction://media"/>
            <a:extLst>
              <a:ext uri="{FF2B5EF4-FFF2-40B4-BE49-F238E27FC236}">
                <a16:creationId xmlns:a16="http://schemas.microsoft.com/office/drawing/2014/main" id="{7CD059F9-F3C6-5EBB-4ADB-536A0F02AF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1675" y="63668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64163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2" y="249382"/>
            <a:ext cx="8998345" cy="6192979"/>
          </a:xfrm>
        </p:spPr>
      </p:pic>
      <p:pic>
        <p:nvPicPr>
          <p:cNvPr id="5" name="4744692114974858">
            <a:hlinkClick r:id="" action="ppaction://media"/>
            <a:extLst>
              <a:ext uri="{FF2B5EF4-FFF2-40B4-BE49-F238E27FC236}">
                <a16:creationId xmlns:a16="http://schemas.microsoft.com/office/drawing/2014/main" id="{E89901EA-79B4-B9A0-C1FF-CA4B1591EC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0126" y="63142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14611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2" y="249382"/>
            <a:ext cx="8998345" cy="6192978"/>
          </a:xfrm>
        </p:spPr>
      </p:pic>
      <p:pic>
        <p:nvPicPr>
          <p:cNvPr id="3" name="3619834114733333">
            <a:hlinkClick r:id="" action="ppaction://media"/>
            <a:extLst>
              <a:ext uri="{FF2B5EF4-FFF2-40B4-BE49-F238E27FC236}">
                <a16:creationId xmlns:a16="http://schemas.microsoft.com/office/drawing/2014/main" id="{AB723C42-1D1D-B271-A564-657E69518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0575" y="63674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21247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2" y="249382"/>
            <a:ext cx="8998344" cy="6192978"/>
          </a:xfrm>
        </p:spPr>
      </p:pic>
      <p:pic>
        <p:nvPicPr>
          <p:cNvPr id="5" name="4744692114739674">
            <a:hlinkClick r:id="" action="ppaction://media"/>
            <a:extLst>
              <a:ext uri="{FF2B5EF4-FFF2-40B4-BE49-F238E27FC236}">
                <a16:creationId xmlns:a16="http://schemas.microsoft.com/office/drawing/2014/main" id="{EE5845FC-AA51-D63E-3946-8DDFC46C03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2150" y="58714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62451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1" y="249382"/>
            <a:ext cx="8998349" cy="6192982"/>
          </a:xfrm>
        </p:spPr>
      </p:pic>
      <p:pic>
        <p:nvPicPr>
          <p:cNvPr id="5" name="3619834114728910">
            <a:hlinkClick r:id="" action="ppaction://media"/>
            <a:extLst>
              <a:ext uri="{FF2B5EF4-FFF2-40B4-BE49-F238E27FC236}">
                <a16:creationId xmlns:a16="http://schemas.microsoft.com/office/drawing/2014/main" id="{8792B77E-4DE4-F033-345D-E90D60FCF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0575" y="61515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48452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22B14-8C90-3CC1-A09E-7ACB5595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C08151-256F-0F2A-A694-E46F6FBF2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7BB1A5AE-EF3B-DA17-FA63-6595BFA23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1" y="249382"/>
            <a:ext cx="8998349" cy="6192982"/>
          </a:xfrm>
        </p:spPr>
      </p:pic>
      <p:pic>
        <p:nvPicPr>
          <p:cNvPr id="5" name="3619834114729165">
            <a:hlinkClick r:id="" action="ppaction://media"/>
            <a:extLst>
              <a:ext uri="{FF2B5EF4-FFF2-40B4-BE49-F238E27FC236}">
                <a16:creationId xmlns:a16="http://schemas.microsoft.com/office/drawing/2014/main" id="{2FE76ADB-1475-F35B-2350-2FEEEAE397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9138" y="6276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40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A5B63-7FFB-7ED2-0957-E475A760C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E3C8F6-C203-A95E-D0E9-D7E57885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78493895-3FCC-56C7-A93C-AE5DAB6067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1" y="249382"/>
            <a:ext cx="8998349" cy="6192982"/>
          </a:xfrm>
        </p:spPr>
      </p:pic>
      <p:pic>
        <p:nvPicPr>
          <p:cNvPr id="5" name="3619834114729267">
            <a:hlinkClick r:id="" action="ppaction://media"/>
            <a:extLst>
              <a:ext uri="{FF2B5EF4-FFF2-40B4-BE49-F238E27FC236}">
                <a16:creationId xmlns:a16="http://schemas.microsoft.com/office/drawing/2014/main" id="{B370EAB2-34D6-0267-E6C9-058FB5C569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69350" y="5972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6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F2C01-3A51-A278-CFD2-FDA2DBBF1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197E01-1DCC-FDDE-8604-57E5859FB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54D44D07-DAF3-BAFE-0A66-1D53477E9A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1" y="249382"/>
            <a:ext cx="8998349" cy="6192982"/>
          </a:xfrm>
        </p:spPr>
      </p:pic>
      <p:pic>
        <p:nvPicPr>
          <p:cNvPr id="5" name="3619834114729424">
            <a:hlinkClick r:id="" action="ppaction://media"/>
            <a:extLst>
              <a:ext uri="{FF2B5EF4-FFF2-40B4-BE49-F238E27FC236}">
                <a16:creationId xmlns:a16="http://schemas.microsoft.com/office/drawing/2014/main" id="{A91E68F6-3E05-8E55-DE49-B43F5BFDC2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9138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16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1" y="192087"/>
            <a:ext cx="8998349" cy="6192981"/>
          </a:xfrm>
        </p:spPr>
      </p:pic>
      <p:pic>
        <p:nvPicPr>
          <p:cNvPr id="3" name="コンテンツ プレースホルダー 3">
            <a:extLst>
              <a:ext uri="{FF2B5EF4-FFF2-40B4-BE49-F238E27FC236}">
                <a16:creationId xmlns:a16="http://schemas.microsoft.com/office/drawing/2014/main" id="{603CA06B-3C6B-36F8-3D24-9A82637231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0" r="2723"/>
          <a:stretch>
            <a:fillRect/>
          </a:stretch>
        </p:blipFill>
        <p:spPr>
          <a:xfrm>
            <a:off x="4790189" y="192086"/>
            <a:ext cx="4279199" cy="6192981"/>
          </a:xfrm>
          <a:prstGeom prst="rect">
            <a:avLst/>
          </a:prstGeom>
        </p:spPr>
      </p:pic>
      <p:pic>
        <p:nvPicPr>
          <p:cNvPr id="6" name="4744692114972357">
            <a:hlinkClick r:id="" action="ppaction://media"/>
            <a:extLst>
              <a:ext uri="{FF2B5EF4-FFF2-40B4-BE49-F238E27FC236}">
                <a16:creationId xmlns:a16="http://schemas.microsoft.com/office/drawing/2014/main" id="{48633C35-5B8D-23E8-5432-A9DC53241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7094" y="62595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06058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77268-90AA-2626-8B4D-65C6FCE35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5F7F98-8A65-79D1-1138-2D8ED7E96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E878989E-9EC4-5683-7665-EFCDFAB659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1" y="249382"/>
            <a:ext cx="8998349" cy="6192981"/>
          </a:xfrm>
        </p:spPr>
      </p:pic>
      <p:pic>
        <p:nvPicPr>
          <p:cNvPr id="5" name="3619834114729639">
            <a:hlinkClick r:id="" action="ppaction://media"/>
            <a:extLst>
              <a:ext uri="{FF2B5EF4-FFF2-40B4-BE49-F238E27FC236}">
                <a16:creationId xmlns:a16="http://schemas.microsoft.com/office/drawing/2014/main" id="{9EBF94C1-66C8-B5C7-7604-1A608219E9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2988" y="6008688"/>
            <a:ext cx="406400" cy="406400"/>
          </a:xfrm>
          <a:prstGeom prst="rect">
            <a:avLst/>
          </a:prstGeom>
        </p:spPr>
      </p:pic>
      <p:pic>
        <p:nvPicPr>
          <p:cNvPr id="3" name="コンテンツ プレースホルダー 3">
            <a:extLst>
              <a:ext uri="{FF2B5EF4-FFF2-40B4-BE49-F238E27FC236}">
                <a16:creationId xmlns:a16="http://schemas.microsoft.com/office/drawing/2014/main" id="{10A06644-785D-EF4D-F9C9-4DF331D251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0" r="2723"/>
          <a:stretch>
            <a:fillRect/>
          </a:stretch>
        </p:blipFill>
        <p:spPr>
          <a:xfrm>
            <a:off x="4790189" y="227944"/>
            <a:ext cx="4279199" cy="619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13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73230-08ED-369D-5A42-8F53A8727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2A9E0F-8F2C-27B2-2771-289B9B1E0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B8F1DCB6-8F74-BA66-04AC-9791ED3FC0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1" y="249382"/>
            <a:ext cx="8998349" cy="6192981"/>
          </a:xfrm>
        </p:spPr>
      </p:pic>
      <p:pic>
        <p:nvPicPr>
          <p:cNvPr id="5" name="3619834114729778">
            <a:hlinkClick r:id="" action="ppaction://media"/>
            <a:extLst>
              <a:ext uri="{FF2B5EF4-FFF2-40B4-BE49-F238E27FC236}">
                <a16:creationId xmlns:a16="http://schemas.microsoft.com/office/drawing/2014/main" id="{E11493EF-815C-48F1-02D8-2295A28C4D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2775" y="5919788"/>
            <a:ext cx="406400" cy="406400"/>
          </a:xfrm>
          <a:prstGeom prst="rect">
            <a:avLst/>
          </a:prstGeom>
        </p:spPr>
      </p:pic>
      <p:pic>
        <p:nvPicPr>
          <p:cNvPr id="3" name="コンテンツ プレースホルダー 3">
            <a:extLst>
              <a:ext uri="{FF2B5EF4-FFF2-40B4-BE49-F238E27FC236}">
                <a16:creationId xmlns:a16="http://schemas.microsoft.com/office/drawing/2014/main" id="{DD013A65-937F-5815-FA1F-D01C48C5C1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0" r="2723"/>
          <a:stretch>
            <a:fillRect/>
          </a:stretch>
        </p:blipFill>
        <p:spPr>
          <a:xfrm>
            <a:off x="4790189" y="227944"/>
            <a:ext cx="4279199" cy="619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468</TotalTime>
  <Words>998</Words>
  <Application>Microsoft Office PowerPoint</Application>
  <PresentationFormat>画面に合わせる (4:3)</PresentationFormat>
  <Paragraphs>65</Paragraphs>
  <Slides>26</Slides>
  <Notes>26</Notes>
  <HiddenSlides>0</HiddenSlides>
  <MMClips>26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さくら市教育委員会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先生</dc:creator>
  <cp:lastModifiedBy>H K</cp:lastModifiedBy>
  <cp:revision>33</cp:revision>
  <dcterms:created xsi:type="dcterms:W3CDTF">2020-01-28T06:07:56Z</dcterms:created>
  <dcterms:modified xsi:type="dcterms:W3CDTF">2025-12-23T07:08:28Z</dcterms:modified>
</cp:coreProperties>
</file>