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1" r:id="rId3"/>
    <p:sldId id="260" r:id="rId4"/>
    <p:sldId id="258" r:id="rId5"/>
    <p:sldId id="273" r:id="rId6"/>
    <p:sldId id="267" r:id="rId7"/>
    <p:sldId id="275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573F-AAA5-4D6B-9352-8294C6B7405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7834-E670-400F-9135-0973CCD96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85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51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秋が旬の魚は、次の３つのうちどれでしょう。①</a:t>
            </a:r>
            <a:r>
              <a:rPr kumimoji="1" lang="ja-JP" altLang="en-US"/>
              <a:t>。さば　</a:t>
            </a:r>
            <a:r>
              <a:rPr kumimoji="1" lang="ja-JP" altLang="en-US" dirty="0"/>
              <a:t>②さわら　③さんま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89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5011-DE1E-56A8-511F-C92F3B7B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6942FD-0A72-B79E-7AD4-BFC1D754D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617045F-A9D2-A09B-3C83-3B6040AE3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F9357A-6697-7CF0-5019-1177B6B92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66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37834-E670-400F-9135-0973CCD966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05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921602-309C-4B59-BB11-ACE88F57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5437D2-911C-4DD7-91DD-963005180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9C8D17-344B-4741-839E-387142C2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7BD295-682C-469C-A263-8A4FCAB2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5BE7E4-9E3F-4617-8FE4-13A249C6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73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B0CA4-331D-4C96-84D3-A838E069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7582D98-78F2-463A-A5D2-A7989733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2EC6CC-4BC3-4CFA-8C03-CEF519A5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EF9C4A-ABE0-4164-87BF-120E9C15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8D2E2C-4FDF-4A2D-A4B1-9AC7D100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76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A353D59-0E53-4CD5-A889-4B74DA6B4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1B109A-951E-4E1E-8ED3-201D8AB7A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35983E-D0D3-486D-BDDC-01E187B8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BC080-1C32-48F9-84EF-8F219A2D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06653D-6E14-4044-9EE3-1C00BADE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86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B8A96-3E4B-4F0B-B15F-D312BE92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6069A-45B2-4069-88C4-0C4CB8DD6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3E9F43-BE61-4FAD-83CA-BCD6D564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8735D5-ED5E-477C-9E0B-9187CA18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C771BD-00DB-4A1A-A38B-B798D36E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2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4FB45-B4AA-42F0-8170-0782888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A8856-8F79-42FB-AC96-439CD60D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A418A6-5F22-4AFB-91DD-429030B1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04B96D-E8A8-4A43-9D52-98F82FDE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2322A7-D4D9-4CFA-893A-0A3607B8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84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143D22-EF58-4C21-BA59-7DD95BA5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AEA758-4FD0-4ABD-B9DD-D6837BC7C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EAAE3A-88B8-4DDB-A200-6A663F684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447500-3029-4B77-BF76-62465F40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03EB1E-2131-4467-B6BA-7C885294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BAC289-1B76-4C5E-BBC4-EA5183F0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46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4E13C-A016-42F9-A7B1-3EB7E4EE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42BC6C-5A28-497B-937B-07095D5DC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E12605-1BC6-4318-B828-C23118A2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1D8737-B4AA-490D-9D0A-99C15CB4F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3A98F82-8101-4745-99CA-C33659588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F12A68F-BEC8-474F-BF38-30BD4CB6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AE2C27-CE70-468A-AB1E-B32B8CE5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74F4A1-4151-4880-BCDC-7ED43201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50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D7897D-A4EB-448B-B342-0DF95924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C28A16-402E-48FE-BC75-4AD9D705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E3FCDF-57E3-4977-BE16-A2808C2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A5A3C4-FEDC-42CE-9245-415E4E26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88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9D2BFE-1E18-4015-94AE-CDA88507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C054483-AF3D-4485-93C8-97EB7306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85207F-9856-4CDC-8BB8-9A45832E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E730E5-E024-45DF-BD12-EBA923C8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FCD07-A7A6-4C8C-93B5-B571115C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CD6C2D-F4C9-4325-95C8-F4B0C267F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566367-0E94-4AF9-BD2A-8011C5D7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3E50A6-C6FA-4544-9F97-60CA7ACB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860161-E8C9-405A-9A9A-B574CA42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94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62B9A-CE7D-477D-B4B2-9D2F1350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350FF5-E129-4DA6-884D-D096FAC3E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01DCF8-E742-43FC-823E-3AE8B9308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9C399B-19D5-427C-8142-05F549B2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0ACDAA-13A0-4128-A1C3-1101DB13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2B8F15-0313-4B78-A056-DA315CDE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73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C970457-256D-456E-8422-58A242C0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6FFA4D-20B5-4D3D-AE66-A6328F616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C9559A-7926-4AD3-B97E-FCD9D47AA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DA3B2F-ACDB-4092-AD11-FA0854091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B6D24-65B3-4375-B0A1-5D156E161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69811CE-3135-6A77-B8BC-FA64062D3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1" y="3157559"/>
            <a:ext cx="3562789" cy="3562789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816858F8-3437-95FB-CD74-DAB0B251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925" y="1363503"/>
            <a:ext cx="8643998" cy="3492595"/>
          </a:xfrm>
        </p:spPr>
        <p:txBody>
          <a:bodyPr>
            <a:noAutofit/>
          </a:bodyPr>
          <a:lstStyle/>
          <a:p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食べ物クイズに挑戦！</a:t>
            </a: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～秋の食材～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E552B0-6354-7CF1-4281-2408133F3B96}"/>
              </a:ext>
            </a:extLst>
          </p:cNvPr>
          <p:cNvSpPr txBox="1"/>
          <p:nvPr/>
        </p:nvSpPr>
        <p:spPr>
          <a:xfrm>
            <a:off x="2522587" y="129330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4B2F5B-C863-57CD-1429-22F38A18DAF1}"/>
              </a:ext>
            </a:extLst>
          </p:cNvPr>
          <p:cNvSpPr txBox="1"/>
          <p:nvPr/>
        </p:nvSpPr>
        <p:spPr>
          <a:xfrm>
            <a:off x="4158797" y="124127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もの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5F55C3-EB00-2C09-5476-ECA1AD2BB80F}"/>
              </a:ext>
            </a:extLst>
          </p:cNvPr>
          <p:cNvSpPr txBox="1"/>
          <p:nvPr/>
        </p:nvSpPr>
        <p:spPr>
          <a:xfrm>
            <a:off x="8305447" y="12258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ちょうせん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食べ物クイズに挑戦！">
            <a:hlinkClick r:id="" action="ppaction://media"/>
            <a:extLst>
              <a:ext uri="{FF2B5EF4-FFF2-40B4-BE49-F238E27FC236}">
                <a16:creationId xmlns:a16="http://schemas.microsoft.com/office/drawing/2014/main" id="{F1F5AFCB-FBD4-B001-026A-786F6623C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9069" y="4856098"/>
            <a:ext cx="406400" cy="4064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AE05A-9ED9-2680-3104-B81BFDCA3A1B}"/>
              </a:ext>
            </a:extLst>
          </p:cNvPr>
          <p:cNvSpPr txBox="1"/>
          <p:nvPr/>
        </p:nvSpPr>
        <p:spPr>
          <a:xfrm>
            <a:off x="9355152" y="5951697"/>
            <a:ext cx="277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絵：いらすとや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ナレーション：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©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音読さん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553F0D-5371-E2DD-DA43-2D310C70B55E}"/>
              </a:ext>
            </a:extLst>
          </p:cNvPr>
          <p:cNvSpPr txBox="1"/>
          <p:nvPr/>
        </p:nvSpPr>
        <p:spPr>
          <a:xfrm>
            <a:off x="4626849" y="325689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A8DF5C-FE90-2896-1194-D0559E10FE25}"/>
              </a:ext>
            </a:extLst>
          </p:cNvPr>
          <p:cNvSpPr txBox="1"/>
          <p:nvPr/>
        </p:nvSpPr>
        <p:spPr>
          <a:xfrm>
            <a:off x="6505896" y="3256892"/>
            <a:ext cx="179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しょくざい</a:t>
            </a:r>
          </a:p>
        </p:txBody>
      </p:sp>
    </p:spTree>
    <p:extLst>
      <p:ext uri="{BB962C8B-B14F-4D97-AF65-F5344CB8AC3E}">
        <p14:creationId xmlns:p14="http://schemas.microsoft.com/office/powerpoint/2010/main" val="41209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95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16858F8-3437-95FB-CD74-DAB0B251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29" y="724619"/>
            <a:ext cx="8643998" cy="4860104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</a:t>
            </a:r>
            <a:r>
              <a:rPr kumimoji="1" lang="ja-JP" altLang="en-US" sz="1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１問</a:t>
            </a: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E552B0-6354-7CF1-4281-2408133F3B96}"/>
              </a:ext>
            </a:extLst>
          </p:cNvPr>
          <p:cNvSpPr txBox="1"/>
          <p:nvPr/>
        </p:nvSpPr>
        <p:spPr>
          <a:xfrm>
            <a:off x="4291641" y="20679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4B2F5B-C863-57CD-1429-22F38A18DAF1}"/>
              </a:ext>
            </a:extLst>
          </p:cNvPr>
          <p:cNvSpPr txBox="1"/>
          <p:nvPr/>
        </p:nvSpPr>
        <p:spPr>
          <a:xfrm>
            <a:off x="7179158" y="197949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もん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②2592505114917602">
            <a:hlinkClick r:id="" action="ppaction://media"/>
            <a:extLst>
              <a:ext uri="{FF2B5EF4-FFF2-40B4-BE49-F238E27FC236}">
                <a16:creationId xmlns:a16="http://schemas.microsoft.com/office/drawing/2014/main" id="{02ED38DB-80EA-4F6C-A127-FB6CBEF399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9987" y="62949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829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81108-5E16-4CB0-A13F-B74D945D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秋が旬の魚はどれでしょう？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9E4C56-632B-42F3-B96A-640A3A772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196" y="1779674"/>
            <a:ext cx="4913384" cy="4947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ja-JP" altLang="en-US" sz="60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①　さば</a:t>
            </a:r>
            <a:endParaRPr lang="en-US" altLang="ja-JP" sz="6000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ja-JP" sz="3200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ja-JP" altLang="en-US" sz="60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②　</a:t>
            </a:r>
            <a:r>
              <a:rPr lang="ja-JP" altLang="en-US" sz="6000" b="1" dirty="0" err="1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さわら</a:t>
            </a:r>
            <a:endParaRPr lang="en-US" altLang="ja-JP" sz="6000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ja-JP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ja-JP" altLang="en-US" sz="60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③　さんま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DCA96D-1D97-B08A-13C7-C206FE8D5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705" y="987648"/>
            <a:ext cx="4286250" cy="26098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12FB6D6-C6A3-6E14-1784-FA0BF3B9E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296" y="2615845"/>
            <a:ext cx="4286250" cy="26003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F38970-CC24-0769-B28F-CBD89A757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175" y="4081196"/>
            <a:ext cx="5238750" cy="27717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AD563-8699-ACD8-D7CE-F316B77918AF}"/>
              </a:ext>
            </a:extLst>
          </p:cNvPr>
          <p:cNvSpPr txBox="1"/>
          <p:nvPr/>
        </p:nvSpPr>
        <p:spPr>
          <a:xfrm>
            <a:off x="2203376" y="1962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BC6FA9-5197-862A-C8B0-006250428400}"/>
              </a:ext>
            </a:extLst>
          </p:cNvPr>
          <p:cNvSpPr txBox="1"/>
          <p:nvPr/>
        </p:nvSpPr>
        <p:spPr>
          <a:xfrm>
            <a:off x="976802" y="1962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FB23FA-0801-A5E8-DA20-1A378AAB4788}"/>
              </a:ext>
            </a:extLst>
          </p:cNvPr>
          <p:cNvSpPr txBox="1"/>
          <p:nvPr/>
        </p:nvSpPr>
        <p:spPr>
          <a:xfrm>
            <a:off x="3429950" y="1962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さかな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02B13F6-A56A-489F-9AB5-9E177803C1B2}"/>
              </a:ext>
            </a:extLst>
          </p:cNvPr>
          <p:cNvSpPr/>
          <p:nvPr/>
        </p:nvSpPr>
        <p:spPr>
          <a:xfrm>
            <a:off x="1606858" y="1438183"/>
            <a:ext cx="9579006" cy="1556341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E8A99F-4325-410A-B585-992871B7DECF}"/>
              </a:ext>
            </a:extLst>
          </p:cNvPr>
          <p:cNvSpPr/>
          <p:nvPr/>
        </p:nvSpPr>
        <p:spPr>
          <a:xfrm>
            <a:off x="1617216" y="4751041"/>
            <a:ext cx="9579006" cy="1556341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BDFFA70-8833-4275-91E1-FE1576207195}"/>
              </a:ext>
            </a:extLst>
          </p:cNvPr>
          <p:cNvSpPr/>
          <p:nvPr/>
        </p:nvSpPr>
        <p:spPr>
          <a:xfrm>
            <a:off x="1609814" y="3092388"/>
            <a:ext cx="9579006" cy="1556341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12" descr="いろいろな波のイラスト2">
            <a:extLst>
              <a:ext uri="{FF2B5EF4-FFF2-40B4-BE49-F238E27FC236}">
                <a16:creationId xmlns:a16="http://schemas.microsoft.com/office/drawing/2014/main" id="{2FAED9E5-365A-4193-AC6E-82B2308E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79" y="365125"/>
            <a:ext cx="1365453" cy="10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4744692114932360 (1)">
            <a:hlinkClick r:id="" action="ppaction://media"/>
            <a:extLst>
              <a:ext uri="{FF2B5EF4-FFF2-40B4-BE49-F238E27FC236}">
                <a16:creationId xmlns:a16="http://schemas.microsoft.com/office/drawing/2014/main" id="{74E88187-06AD-654F-3AB9-1B2DB8788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20500" y="4468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0F682-C3FA-492C-BB4B-73D40C0C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685800">
              <a:spcBef>
                <a:spcPts val="750"/>
              </a:spcBef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答え　③さんま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2FC17-02AF-4A93-9894-243DAFDE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506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さんまは、秋の味覚を代表する魚です。９月～１０月に旬を迎えます。旬の時期のさんまは脂がたっぷりのっておいしいです。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B7BE51-FF33-AB27-E4BF-E2C585A049EA}"/>
              </a:ext>
            </a:extLst>
          </p:cNvPr>
          <p:cNvSpPr txBox="1"/>
          <p:nvPr/>
        </p:nvSpPr>
        <p:spPr>
          <a:xfrm>
            <a:off x="962053" y="2279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ABFEA5-0CAD-A18B-E29B-0B97BAFAC3AC}"/>
              </a:ext>
            </a:extLst>
          </p:cNvPr>
          <p:cNvSpPr txBox="1"/>
          <p:nvPr/>
        </p:nvSpPr>
        <p:spPr>
          <a:xfrm>
            <a:off x="3655159" y="16906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あき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7FE9E7-7EEF-8008-D219-9B6FBD510A12}"/>
              </a:ext>
            </a:extLst>
          </p:cNvPr>
          <p:cNvSpPr txBox="1"/>
          <p:nvPr/>
        </p:nvSpPr>
        <p:spPr>
          <a:xfrm>
            <a:off x="5339916" y="169041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みかく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B0EFC1-C74F-12DB-AD3E-8F1C6CBB02E7}"/>
              </a:ext>
            </a:extLst>
          </p:cNvPr>
          <p:cNvSpPr txBox="1"/>
          <p:nvPr/>
        </p:nvSpPr>
        <p:spPr>
          <a:xfrm>
            <a:off x="7024673" y="168970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だいひょう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0C1744-A723-5587-DC43-4F554AD28BE1}"/>
              </a:ext>
            </a:extLst>
          </p:cNvPr>
          <p:cNvSpPr txBox="1"/>
          <p:nvPr/>
        </p:nvSpPr>
        <p:spPr>
          <a:xfrm>
            <a:off x="9348970" y="172977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さかな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D6FCAB-95B1-D838-94F1-9FD91D03644D}"/>
              </a:ext>
            </a:extLst>
          </p:cNvPr>
          <p:cNvSpPr txBox="1"/>
          <p:nvPr/>
        </p:nvSpPr>
        <p:spPr>
          <a:xfrm>
            <a:off x="2321002" y="292129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がつ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C4031E-5D8C-A7FD-7894-03AB07709092}"/>
              </a:ext>
            </a:extLst>
          </p:cNvPr>
          <p:cNvSpPr txBox="1"/>
          <p:nvPr/>
        </p:nvSpPr>
        <p:spPr>
          <a:xfrm>
            <a:off x="4506942" y="296918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がつ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18BF40-0B1C-285D-6C9C-90E34F0C359C}"/>
              </a:ext>
            </a:extLst>
          </p:cNvPr>
          <p:cNvSpPr txBox="1"/>
          <p:nvPr/>
        </p:nvSpPr>
        <p:spPr>
          <a:xfrm>
            <a:off x="5775830" y="296199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しゅん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273635-5A00-3478-8733-41155848C452}"/>
              </a:ext>
            </a:extLst>
          </p:cNvPr>
          <p:cNvSpPr txBox="1"/>
          <p:nvPr/>
        </p:nvSpPr>
        <p:spPr>
          <a:xfrm>
            <a:off x="7146544" y="297183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むか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7B4003-9A33-FD04-EAF7-A33BB8CC4803}"/>
              </a:ext>
            </a:extLst>
          </p:cNvPr>
          <p:cNvSpPr txBox="1"/>
          <p:nvPr/>
        </p:nvSpPr>
        <p:spPr>
          <a:xfrm>
            <a:off x="9841632" y="297183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しゅん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8EEB8B-A8A2-BF88-61FA-42B9D1C3D4D3}"/>
              </a:ext>
            </a:extLst>
          </p:cNvPr>
          <p:cNvSpPr txBox="1"/>
          <p:nvPr/>
        </p:nvSpPr>
        <p:spPr>
          <a:xfrm>
            <a:off x="1273179" y="421602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じき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C07C9E-11ED-B408-4BFF-8757706F9D26}"/>
              </a:ext>
            </a:extLst>
          </p:cNvPr>
          <p:cNvSpPr txBox="1"/>
          <p:nvPr/>
        </p:nvSpPr>
        <p:spPr>
          <a:xfrm>
            <a:off x="5241596" y="417160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あぶら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2D0A665-64C0-37DA-C6F2-5DB79A29D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10" y="-583707"/>
            <a:ext cx="5238750" cy="2771775"/>
          </a:xfrm>
          <a:prstGeom prst="rect">
            <a:avLst/>
          </a:prstGeom>
        </p:spPr>
      </p:pic>
      <p:pic>
        <p:nvPicPr>
          <p:cNvPr id="17" name="さんまA">
            <a:hlinkClick r:id="" action="ppaction://media"/>
            <a:extLst>
              <a:ext uri="{FF2B5EF4-FFF2-40B4-BE49-F238E27FC236}">
                <a16:creationId xmlns:a16="http://schemas.microsoft.com/office/drawing/2014/main" id="{ED9BEEE0-7B0E-87DF-7FAD-F07675646DC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7363" y="617220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263C3-C340-1FCC-F6D9-56F4E54A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0862CE4-4C6E-5635-5F7B-117BAB142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29" y="724619"/>
            <a:ext cx="8643998" cy="4860104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第２</a:t>
            </a:r>
            <a:r>
              <a:rPr kumimoji="1" lang="ja-JP" altLang="en-US" sz="1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問</a:t>
            </a: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7632BE-0736-A004-F2D0-78D73B6121E2}"/>
              </a:ext>
            </a:extLst>
          </p:cNvPr>
          <p:cNvSpPr txBox="1"/>
          <p:nvPr/>
        </p:nvSpPr>
        <p:spPr>
          <a:xfrm>
            <a:off x="4291641" y="20679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03317D-4674-E496-6E2B-92CDCB191238}"/>
              </a:ext>
            </a:extLst>
          </p:cNvPr>
          <p:cNvSpPr txBox="1"/>
          <p:nvPr/>
        </p:nvSpPr>
        <p:spPr>
          <a:xfrm>
            <a:off x="7336474" y="199916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もん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⑦2592505114914700">
            <a:hlinkClick r:id="" action="ppaction://media"/>
            <a:extLst>
              <a:ext uri="{FF2B5EF4-FFF2-40B4-BE49-F238E27FC236}">
                <a16:creationId xmlns:a16="http://schemas.microsoft.com/office/drawing/2014/main" id="{0FFCE696-2D95-DED8-E6DD-DB2512AB54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4463" y="62853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コンテンツ プレースホルダ 2">
            <a:extLst>
              <a:ext uri="{FF2B5EF4-FFF2-40B4-BE49-F238E27FC236}">
                <a16:creationId xmlns:a16="http://schemas.microsoft.com/office/drawing/2014/main" id="{F0644DBA-7723-19A8-E35D-6DB3ADCE01D3}"/>
              </a:ext>
            </a:extLst>
          </p:cNvPr>
          <p:cNvSpPr txBox="1">
            <a:spLocks/>
          </p:cNvSpPr>
          <p:nvPr/>
        </p:nvSpPr>
        <p:spPr bwMode="auto">
          <a:xfrm>
            <a:off x="7397665" y="1683069"/>
            <a:ext cx="4342494" cy="18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48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②　稲一株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929" y="-14656"/>
            <a:ext cx="10894142" cy="153309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お米が多いのはどちらでしょう？</a:t>
            </a: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498606" y="1755702"/>
            <a:ext cx="4727108" cy="18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48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　①　ごはん１杯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1FD0FE-D430-67F1-90E8-517FCFB4BA39}"/>
              </a:ext>
            </a:extLst>
          </p:cNvPr>
          <p:cNvSpPr txBox="1"/>
          <p:nvPr/>
        </p:nvSpPr>
        <p:spPr>
          <a:xfrm>
            <a:off x="3481332" y="173025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いっぱい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A1AE659-9B24-B7A2-71DE-391D0E73DEB7}"/>
              </a:ext>
            </a:extLst>
          </p:cNvPr>
          <p:cNvSpPr txBox="1"/>
          <p:nvPr/>
        </p:nvSpPr>
        <p:spPr>
          <a:xfrm>
            <a:off x="8346884" y="1628345"/>
            <a:ext cx="197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いね　ひと　かぶ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5E6C620-EDE0-6115-9CDE-0081DC4F05C8}"/>
              </a:ext>
            </a:extLst>
          </p:cNvPr>
          <p:cNvSpPr txBox="1"/>
          <p:nvPr/>
        </p:nvSpPr>
        <p:spPr>
          <a:xfrm>
            <a:off x="3481332" y="15881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</a:t>
            </a:r>
          </a:p>
        </p:txBody>
      </p:sp>
      <p:pic>
        <p:nvPicPr>
          <p:cNvPr id="16" name="Picture 6" descr="お茶碗に入ったご飯のイラスト">
            <a:extLst>
              <a:ext uri="{FF2B5EF4-FFF2-40B4-BE49-F238E27FC236}">
                <a16:creationId xmlns:a16="http://schemas.microsoft.com/office/drawing/2014/main" id="{86C124B6-0822-D786-57BF-1F20CC8A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" y="2779203"/>
            <a:ext cx="3702026" cy="37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995510-8611-91C4-C5F2-30C2305C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16" y="2553685"/>
            <a:ext cx="4102310" cy="41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14EAD2-AE97-99FA-DC59-0AEC379DB624}"/>
              </a:ext>
            </a:extLst>
          </p:cNvPr>
          <p:cNvSpPr txBox="1"/>
          <p:nvPr/>
        </p:nvSpPr>
        <p:spPr>
          <a:xfrm>
            <a:off x="2005275" y="158811"/>
            <a:ext cx="119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こめ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D487A23-4283-ABDF-39D7-A9FD01A13D4A}"/>
              </a:ext>
            </a:extLst>
          </p:cNvPr>
          <p:cNvSpPr/>
          <p:nvPr/>
        </p:nvSpPr>
        <p:spPr>
          <a:xfrm>
            <a:off x="451841" y="1518438"/>
            <a:ext cx="4548044" cy="5068626"/>
          </a:xfrm>
          <a:prstGeom prst="roundRect">
            <a:avLst>
              <a:gd name="adj" fmla="val 10179"/>
            </a:avLst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ABE7003-7EFC-3CE8-BD36-5BCF3DEDB2F4}"/>
              </a:ext>
            </a:extLst>
          </p:cNvPr>
          <p:cNvSpPr/>
          <p:nvPr/>
        </p:nvSpPr>
        <p:spPr>
          <a:xfrm>
            <a:off x="6884623" y="1518437"/>
            <a:ext cx="4562388" cy="5068625"/>
          </a:xfrm>
          <a:prstGeom prst="roundRect">
            <a:avLst>
              <a:gd name="adj" fmla="val 10179"/>
            </a:avLst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F9FB9BC-AFC9-0597-7B47-2F4EEF249E28}"/>
              </a:ext>
            </a:extLst>
          </p:cNvPr>
          <p:cNvSpPr txBox="1"/>
          <p:nvPr/>
        </p:nvSpPr>
        <p:spPr>
          <a:xfrm>
            <a:off x="5161302" y="3429000"/>
            <a:ext cx="2036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VS</a:t>
            </a:r>
            <a:endParaRPr kumimoji="1" lang="ja-JP" altLang="en-US" sz="8000" dirty="0">
              <a:solidFill>
                <a:srgbClr val="FF0000"/>
              </a:solidFill>
              <a:latin typeface="Segoe UI Black" panose="020B0A02040204020203" pitchFamily="34" charset="0"/>
              <a:ea typeface="Noto Sans JP Black" panose="020B0200000000000000" pitchFamily="50" charset="-128"/>
            </a:endParaRPr>
          </a:p>
        </p:txBody>
      </p:sp>
      <p:pic>
        <p:nvPicPr>
          <p:cNvPr id="3" name="4744692114936515 (2)">
            <a:hlinkClick r:id="" action="ppaction://media"/>
            <a:extLst>
              <a:ext uri="{FF2B5EF4-FFF2-40B4-BE49-F238E27FC236}">
                <a16:creationId xmlns:a16="http://schemas.microsoft.com/office/drawing/2014/main" id="{D43CCF36-3971-C6EA-05DF-1D152A1595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01463" y="2786063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94FEC-9045-2E86-8B2A-2272E8209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E8A6E-ADC8-A9C8-97DC-72C51029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562" y="705997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spcBef>
                <a:spcPts val="750"/>
              </a:spcBef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答え　①ごはん１杯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7F0CD3-C2B5-CF92-5D5C-8794C59F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562" y="2621495"/>
            <a:ext cx="10515600" cy="290097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ごはん１杯・・・約３</a:t>
            </a:r>
            <a:r>
              <a:rPr lang="en-US" altLang="ja-JP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,</a:t>
            </a: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０００粒</a:t>
            </a:r>
            <a:endParaRPr lang="en-US" altLang="ja-JP" sz="5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稲１株・・・約１００～２００粒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7ABB30-15F6-6F77-35E0-9D0D85F787C9}"/>
              </a:ext>
            </a:extLst>
          </p:cNvPr>
          <p:cNvSpPr txBox="1"/>
          <p:nvPr/>
        </p:nvSpPr>
        <p:spPr>
          <a:xfrm>
            <a:off x="2230415" y="56883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168DF-E894-E956-D8FD-496A167BB3E2}"/>
              </a:ext>
            </a:extLst>
          </p:cNvPr>
          <p:cNvSpPr txBox="1"/>
          <p:nvPr/>
        </p:nvSpPr>
        <p:spPr>
          <a:xfrm>
            <a:off x="6550848" y="60721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いっぱい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CCFF3B-86A0-2C96-D8A2-415385AF9228}"/>
              </a:ext>
            </a:extLst>
          </p:cNvPr>
          <p:cNvSpPr txBox="1"/>
          <p:nvPr/>
        </p:nvSpPr>
        <p:spPr>
          <a:xfrm>
            <a:off x="6217381" y="265146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836AFD-0B3A-4B31-5E93-0E68D487E3B1}"/>
              </a:ext>
            </a:extLst>
          </p:cNvPr>
          <p:cNvSpPr txBox="1"/>
          <p:nvPr/>
        </p:nvSpPr>
        <p:spPr>
          <a:xfrm>
            <a:off x="8916562" y="262890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CD79FA-4EBF-537C-D572-6B91C6F69FCA}"/>
              </a:ext>
            </a:extLst>
          </p:cNvPr>
          <p:cNvSpPr txBox="1"/>
          <p:nvPr/>
        </p:nvSpPr>
        <p:spPr>
          <a:xfrm>
            <a:off x="2205720" y="3922755"/>
            <a:ext cx="203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いね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ひと　かぶ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D5A3B5-8476-7872-646A-380766ECD346}"/>
              </a:ext>
            </a:extLst>
          </p:cNvPr>
          <p:cNvSpPr txBox="1"/>
          <p:nvPr/>
        </p:nvSpPr>
        <p:spPr>
          <a:xfrm>
            <a:off x="5064965" y="398230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5DD63E-4C53-E047-D53A-7A090EC4E786}"/>
              </a:ext>
            </a:extLst>
          </p:cNvPr>
          <p:cNvSpPr txBox="1"/>
          <p:nvPr/>
        </p:nvSpPr>
        <p:spPr>
          <a:xfrm>
            <a:off x="9005890" y="39544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つぶ</a:t>
            </a:r>
          </a:p>
        </p:txBody>
      </p:sp>
      <p:pic>
        <p:nvPicPr>
          <p:cNvPr id="20" name="Picture 6" descr="お茶碗に入ったご飯のイラスト">
            <a:extLst>
              <a:ext uri="{FF2B5EF4-FFF2-40B4-BE49-F238E27FC236}">
                <a16:creationId xmlns:a16="http://schemas.microsoft.com/office/drawing/2014/main" id="{3F291751-89BF-0EDD-03CE-9CF17A548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834" y="54308"/>
            <a:ext cx="2685791" cy="26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3FEDD5F-D08D-94A1-D9E1-71281431DBCB}"/>
              </a:ext>
            </a:extLst>
          </p:cNvPr>
          <p:cNvSpPr txBox="1"/>
          <p:nvPr/>
        </p:nvSpPr>
        <p:spPr>
          <a:xfrm>
            <a:off x="4111707" y="262890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いっぱい</a:t>
            </a:r>
          </a:p>
        </p:txBody>
      </p:sp>
      <p:pic>
        <p:nvPicPr>
          <p:cNvPr id="8" name="4744692114938667 (2)">
            <a:hlinkClick r:id="" action="ppaction://media"/>
            <a:extLst>
              <a:ext uri="{FF2B5EF4-FFF2-40B4-BE49-F238E27FC236}">
                <a16:creationId xmlns:a16="http://schemas.microsoft.com/office/drawing/2014/main" id="{73FA5047-C1F4-35A3-A637-FFE45F1FC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6611" y="438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190</Words>
  <Application>Microsoft Office PowerPoint</Application>
  <PresentationFormat>ワイド画面</PresentationFormat>
  <Paragraphs>62</Paragraphs>
  <Slides>7</Slides>
  <Notes>5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Segoe UI Black</vt:lpstr>
      <vt:lpstr>Office テーマ</vt:lpstr>
      <vt:lpstr>食べ物クイズに挑戦！  ～秋の食材～</vt:lpstr>
      <vt:lpstr>第１問 </vt:lpstr>
      <vt:lpstr>秋が旬の魚はどれでしょう？</vt:lpstr>
      <vt:lpstr>答え　③さんま</vt:lpstr>
      <vt:lpstr>第２問 </vt:lpstr>
      <vt:lpstr>お米が多いのはどちらでしょう？</vt:lpstr>
      <vt:lpstr>答え　①ごはん１杯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食べ物クイズに 挑戦！②</dc:title>
  <dc:creator>鈴木 美希</dc:creator>
  <cp:lastModifiedBy>ノートパソコン 5</cp:lastModifiedBy>
  <cp:revision>18</cp:revision>
  <dcterms:created xsi:type="dcterms:W3CDTF">2024-07-31T02:46:19Z</dcterms:created>
  <dcterms:modified xsi:type="dcterms:W3CDTF">2025-12-23T07:22:04Z</dcterms:modified>
</cp:coreProperties>
</file>