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/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691EA7-2BDB-42B8-82B2-1EDFC1E60FCB}" v="10" dt="2025-10-17T11:04:30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/>
    <p:restoredTop sz="71339" autoAdjust="0"/>
  </p:normalViewPr>
  <p:slideViewPr>
    <p:cSldViewPr snapToGrid="0">
      <p:cViewPr varScale="1">
        <p:scale>
          <a:sx n="58" d="100"/>
          <a:sy n="58" d="100"/>
        </p:scale>
        <p:origin x="16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理奈 加藤" userId="bd78cfebe0c5fd39" providerId="LiveId" clId="{2B8B7380-6695-46C8-9157-41E972343B51}"/>
    <pc:docChg chg="undo custSel modSld">
      <pc:chgData name="理奈 加藤" userId="bd78cfebe0c5fd39" providerId="LiveId" clId="{2B8B7380-6695-46C8-9157-41E972343B51}" dt="2025-10-17T11:05:28.511" v="90" actId="1035"/>
      <pc:docMkLst>
        <pc:docMk/>
      </pc:docMkLst>
      <pc:sldChg chg="addSp delSp modSp mod delAnim modAnim">
        <pc:chgData name="理奈 加藤" userId="bd78cfebe0c5fd39" providerId="LiveId" clId="{2B8B7380-6695-46C8-9157-41E972343B51}" dt="2025-10-17T10:56:27.779" v="4"/>
        <pc:sldMkLst>
          <pc:docMk/>
          <pc:sldMk cId="0" sldId="256"/>
        </pc:sldMkLst>
        <pc:picChg chg="del">
          <ac:chgData name="理奈 加藤" userId="bd78cfebe0c5fd39" providerId="LiveId" clId="{2B8B7380-6695-46C8-9157-41E972343B51}" dt="2025-10-17T10:56:19.915" v="1" actId="478"/>
          <ac:picMkLst>
            <pc:docMk/>
            <pc:sldMk cId="0" sldId="256"/>
            <ac:picMk id="2" creationId="{E934213B-401B-E494-5783-A3E304B27DA5}"/>
          </ac:picMkLst>
        </pc:picChg>
        <pc:picChg chg="add mod">
          <ac:chgData name="理奈 加藤" userId="bd78cfebe0c5fd39" providerId="LiveId" clId="{2B8B7380-6695-46C8-9157-41E972343B51}" dt="2025-10-17T10:56:25.224" v="3" actId="14100"/>
          <ac:picMkLst>
            <pc:docMk/>
            <pc:sldMk cId="0" sldId="256"/>
            <ac:picMk id="4" creationId="{992F58FD-4881-C3B9-AE7F-1FC7A626F305}"/>
          </ac:picMkLst>
        </pc:picChg>
      </pc:sldChg>
      <pc:sldChg chg="modTransition">
        <pc:chgData name="理奈 加藤" userId="bd78cfebe0c5fd39" providerId="LiveId" clId="{2B8B7380-6695-46C8-9157-41E972343B51}" dt="2025-10-17T11:02:40.091" v="39"/>
        <pc:sldMkLst>
          <pc:docMk/>
          <pc:sldMk cId="0" sldId="258"/>
        </pc:sldMkLst>
      </pc:sldChg>
      <pc:sldChg chg="addSp delSp modSp mod">
        <pc:chgData name="理奈 加藤" userId="bd78cfebe0c5fd39" providerId="LiveId" clId="{2B8B7380-6695-46C8-9157-41E972343B51}" dt="2025-10-17T11:05:28.511" v="90" actId="1035"/>
        <pc:sldMkLst>
          <pc:docMk/>
          <pc:sldMk cId="0" sldId="260"/>
        </pc:sldMkLst>
        <pc:spChg chg="add mod">
          <ac:chgData name="理奈 加藤" userId="bd78cfebe0c5fd39" providerId="LiveId" clId="{2B8B7380-6695-46C8-9157-41E972343B51}" dt="2025-10-17T11:01:54.867" v="36" actId="1582"/>
          <ac:spMkLst>
            <pc:docMk/>
            <pc:sldMk cId="0" sldId="260"/>
            <ac:spMk id="5" creationId="{0CF42EA0-D5AC-D27F-7712-46B9E8CFDEDC}"/>
          </ac:spMkLst>
        </pc:spChg>
        <pc:spChg chg="mod topLvl">
          <ac:chgData name="理奈 加藤" userId="bd78cfebe0c5fd39" providerId="LiveId" clId="{2B8B7380-6695-46C8-9157-41E972343B51}" dt="2025-10-17T11:00:08.831" v="18" actId="165"/>
          <ac:spMkLst>
            <pc:docMk/>
            <pc:sldMk cId="0" sldId="260"/>
            <ac:spMk id="1137" creationId="{00000000-0000-0000-0000-000000000000}"/>
          </ac:spMkLst>
        </pc:spChg>
        <pc:spChg chg="mod topLvl">
          <ac:chgData name="理奈 加藤" userId="bd78cfebe0c5fd39" providerId="LiveId" clId="{2B8B7380-6695-46C8-9157-41E972343B51}" dt="2025-10-17T11:05:17.075" v="85" actId="1038"/>
          <ac:spMkLst>
            <pc:docMk/>
            <pc:sldMk cId="0" sldId="260"/>
            <ac:spMk id="1138" creationId="{00000000-0000-0000-0000-000000000000}"/>
          </ac:spMkLst>
        </pc:spChg>
        <pc:spChg chg="mod topLvl">
          <ac:chgData name="理奈 加藤" userId="bd78cfebe0c5fd39" providerId="LiveId" clId="{2B8B7380-6695-46C8-9157-41E972343B51}" dt="2025-10-17T11:02:04.290" v="38" actId="115"/>
          <ac:spMkLst>
            <pc:docMk/>
            <pc:sldMk cId="0" sldId="260"/>
            <ac:spMk id="1139" creationId="{00000000-0000-0000-0000-000000000000}"/>
          </ac:spMkLst>
        </pc:spChg>
        <pc:spChg chg="mod topLvl">
          <ac:chgData name="理奈 加藤" userId="bd78cfebe0c5fd39" providerId="LiveId" clId="{2B8B7380-6695-46C8-9157-41E972343B51}" dt="2025-10-17T11:04:57.088" v="67" actId="1037"/>
          <ac:spMkLst>
            <pc:docMk/>
            <pc:sldMk cId="0" sldId="260"/>
            <ac:spMk id="1140" creationId="{00000000-0000-0000-0000-000000000000}"/>
          </ac:spMkLst>
        </pc:spChg>
        <pc:spChg chg="mod topLvl">
          <ac:chgData name="理奈 加藤" userId="bd78cfebe0c5fd39" providerId="LiveId" clId="{2B8B7380-6695-46C8-9157-41E972343B51}" dt="2025-10-17T11:04:47.328" v="58" actId="14100"/>
          <ac:spMkLst>
            <pc:docMk/>
            <pc:sldMk cId="0" sldId="260"/>
            <ac:spMk id="1141" creationId="{00000000-0000-0000-0000-000000000000}"/>
          </ac:spMkLst>
        </pc:spChg>
        <pc:spChg chg="mod">
          <ac:chgData name="理奈 加藤" userId="bd78cfebe0c5fd39" providerId="LiveId" clId="{2B8B7380-6695-46C8-9157-41E972343B51}" dt="2025-10-17T11:05:28.511" v="90" actId="1035"/>
          <ac:spMkLst>
            <pc:docMk/>
            <pc:sldMk cId="0" sldId="260"/>
            <ac:spMk id="1148" creationId="{00000000-0000-0000-0000-000000000000}"/>
          </ac:spMkLst>
        </pc:spChg>
        <pc:spChg chg="mod">
          <ac:chgData name="理奈 加藤" userId="bd78cfebe0c5fd39" providerId="LiveId" clId="{2B8B7380-6695-46C8-9157-41E972343B51}" dt="2025-10-17T11:04:30.636" v="42" actId="164"/>
          <ac:spMkLst>
            <pc:docMk/>
            <pc:sldMk cId="0" sldId="260"/>
            <ac:spMk id="1149" creationId="{00000000-0000-0000-0000-000000000000}"/>
          </ac:spMkLst>
        </pc:spChg>
        <pc:spChg chg="mod">
          <ac:chgData name="理奈 加藤" userId="bd78cfebe0c5fd39" providerId="LiveId" clId="{2B8B7380-6695-46C8-9157-41E972343B51}" dt="2025-10-17T11:04:30.636" v="42" actId="164"/>
          <ac:spMkLst>
            <pc:docMk/>
            <pc:sldMk cId="0" sldId="260"/>
            <ac:spMk id="1150" creationId="{00000000-0000-0000-0000-000000000000}"/>
          </ac:spMkLst>
        </pc:spChg>
        <pc:spChg chg="mod">
          <ac:chgData name="理奈 加藤" userId="bd78cfebe0c5fd39" providerId="LiveId" clId="{2B8B7380-6695-46C8-9157-41E972343B51}" dt="2025-10-17T11:04:30.636" v="42" actId="164"/>
          <ac:spMkLst>
            <pc:docMk/>
            <pc:sldMk cId="0" sldId="260"/>
            <ac:spMk id="1151" creationId="{00000000-0000-0000-0000-000000000000}"/>
          </ac:spMkLst>
        </pc:spChg>
        <pc:spChg chg="mod">
          <ac:chgData name="理奈 加藤" userId="bd78cfebe0c5fd39" providerId="LiveId" clId="{2B8B7380-6695-46C8-9157-41E972343B51}" dt="2025-10-17T11:04:30.636" v="42" actId="164"/>
          <ac:spMkLst>
            <pc:docMk/>
            <pc:sldMk cId="0" sldId="260"/>
            <ac:spMk id="1152" creationId="{00000000-0000-0000-0000-000000000000}"/>
          </ac:spMkLst>
        </pc:spChg>
        <pc:spChg chg="mod">
          <ac:chgData name="理奈 加藤" userId="bd78cfebe0c5fd39" providerId="LiveId" clId="{2B8B7380-6695-46C8-9157-41E972343B51}" dt="2025-10-17T11:01:18.801" v="27" actId="2085"/>
          <ac:spMkLst>
            <pc:docMk/>
            <pc:sldMk cId="0" sldId="260"/>
            <ac:spMk id="1153" creationId="{00000000-0000-0000-0000-000000000000}"/>
          </ac:spMkLst>
        </pc:spChg>
        <pc:spChg chg="mod">
          <ac:chgData name="理奈 加藤" userId="bd78cfebe0c5fd39" providerId="LiveId" clId="{2B8B7380-6695-46C8-9157-41E972343B51}" dt="2025-10-17T11:01:18.801" v="27" actId="2085"/>
          <ac:spMkLst>
            <pc:docMk/>
            <pc:sldMk cId="0" sldId="260"/>
            <ac:spMk id="1154" creationId="{00000000-0000-0000-0000-000000000000}"/>
          </ac:spMkLst>
        </pc:spChg>
        <pc:spChg chg="mod">
          <ac:chgData name="理奈 加藤" userId="bd78cfebe0c5fd39" providerId="LiveId" clId="{2B8B7380-6695-46C8-9157-41E972343B51}" dt="2025-10-17T11:04:30.636" v="42" actId="164"/>
          <ac:spMkLst>
            <pc:docMk/>
            <pc:sldMk cId="0" sldId="260"/>
            <ac:spMk id="1155" creationId="{00000000-0000-0000-0000-000000000000}"/>
          </ac:spMkLst>
        </pc:spChg>
        <pc:spChg chg="mod">
          <ac:chgData name="理奈 加藤" userId="bd78cfebe0c5fd39" providerId="LiveId" clId="{2B8B7380-6695-46C8-9157-41E972343B51}" dt="2025-10-17T11:01:18.801" v="27" actId="2085"/>
          <ac:spMkLst>
            <pc:docMk/>
            <pc:sldMk cId="0" sldId="260"/>
            <ac:spMk id="1156" creationId="{00000000-0000-0000-0000-000000000000}"/>
          </ac:spMkLst>
        </pc:spChg>
        <pc:grpChg chg="add mod">
          <ac:chgData name="理奈 加藤" userId="bd78cfebe0c5fd39" providerId="LiveId" clId="{2B8B7380-6695-46C8-9157-41E972343B51}" dt="2025-10-17T11:04:30.636" v="42" actId="164"/>
          <ac:grpSpMkLst>
            <pc:docMk/>
            <pc:sldMk cId="0" sldId="260"/>
            <ac:grpSpMk id="3" creationId="{6EEB59A7-0AF6-D449-0757-0F731A9413DA}"/>
          </ac:grpSpMkLst>
        </pc:grpChg>
        <pc:grpChg chg="add mod">
          <ac:chgData name="理奈 加藤" userId="bd78cfebe0c5fd39" providerId="LiveId" clId="{2B8B7380-6695-46C8-9157-41E972343B51}" dt="2025-10-17T11:01:14.380" v="26" actId="207"/>
          <ac:grpSpMkLst>
            <pc:docMk/>
            <pc:sldMk cId="0" sldId="260"/>
            <ac:grpSpMk id="4" creationId="{F1953650-AD16-79DC-8E9D-808CB2817F22}"/>
          </ac:grpSpMkLst>
        </pc:grpChg>
        <pc:grpChg chg="add mod">
          <ac:chgData name="理奈 加藤" userId="bd78cfebe0c5fd39" providerId="LiveId" clId="{2B8B7380-6695-46C8-9157-41E972343B51}" dt="2025-10-17T11:05:06.687" v="69" actId="1038"/>
          <ac:grpSpMkLst>
            <pc:docMk/>
            <pc:sldMk cId="0" sldId="260"/>
            <ac:grpSpMk id="6" creationId="{FEC7B464-1648-9AEC-8013-2EA8F0F7FB93}"/>
          </ac:grpSpMkLst>
        </pc:grpChg>
        <pc:grpChg chg="del">
          <ac:chgData name="理奈 加藤" userId="bd78cfebe0c5fd39" providerId="LiveId" clId="{2B8B7380-6695-46C8-9157-41E972343B51}" dt="2025-10-17T11:00:08.831" v="18" actId="165"/>
          <ac:grpSpMkLst>
            <pc:docMk/>
            <pc:sldMk cId="0" sldId="260"/>
            <ac:grpSpMk id="1136" creationId="{00000000-0000-0000-0000-000000000000}"/>
          </ac:grpSpMkLst>
        </pc:grpChg>
      </pc:sldChg>
      <pc:sldChg chg="addSp delSp modSp mod delAnim modAnim modNotesTx">
        <pc:chgData name="理奈 加藤" userId="bd78cfebe0c5fd39" providerId="LiveId" clId="{2B8B7380-6695-46C8-9157-41E972343B51}" dt="2025-10-17T10:59:30.195" v="17"/>
        <pc:sldMkLst>
          <pc:docMk/>
          <pc:sldMk cId="0" sldId="264"/>
        </pc:sldMkLst>
        <pc:picChg chg="del">
          <ac:chgData name="理奈 加藤" userId="bd78cfebe0c5fd39" providerId="LiveId" clId="{2B8B7380-6695-46C8-9157-41E972343B51}" dt="2025-10-17T10:59:09.267" v="13" actId="478"/>
          <ac:picMkLst>
            <pc:docMk/>
            <pc:sldMk cId="0" sldId="264"/>
            <ac:picMk id="2" creationId="{EBBA9AA1-80E6-A711-DC51-D1259D8C3365}"/>
          </ac:picMkLst>
        </pc:picChg>
        <pc:picChg chg="add mod">
          <ac:chgData name="理奈 加藤" userId="bd78cfebe0c5fd39" providerId="LiveId" clId="{2B8B7380-6695-46C8-9157-41E972343B51}" dt="2025-10-17T10:59:23.696" v="16" actId="1076"/>
          <ac:picMkLst>
            <pc:docMk/>
            <pc:sldMk cId="0" sldId="264"/>
            <ac:picMk id="3" creationId="{8A73A667-A96C-D380-3F04-E79D985A62F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1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/>
              <a:t>今日は、精米についてお話しします。</a:t>
            </a:r>
            <a:endParaRPr dirty="0"/>
          </a:p>
        </p:txBody>
      </p:sp>
      <p:sp>
        <p:nvSpPr>
          <p:cNvPr id="1107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91;g25ace1c11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92;g25ace1c11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/>
              <a:t>田んぼで成長した稲が、どのようにして「米」になるのでしょうか。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/>
              <a:t>米は、稲の実です。この茶色い実が、白いお米になるまでを見ていきましょう。</a:t>
            </a:r>
            <a:endParaRPr dirty="0"/>
          </a:p>
        </p:txBody>
      </p:sp>
      <p:sp>
        <p:nvSpPr>
          <p:cNvPr id="1117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/>
              <a:t>稲の実は、３つの工程を経て、よく食べている白いお米になります。</a:t>
            </a:r>
            <a:endParaRPr dirty="0"/>
          </a:p>
        </p:txBody>
      </p:sp>
      <p:sp>
        <p:nvSpPr>
          <p:cNvPr id="1159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/>
              <a:t>まず、</a:t>
            </a:r>
            <a:r>
              <a:rPr lang="ja-JP" altLang="en-US" dirty="0"/>
              <a:t>いね</a:t>
            </a:r>
            <a:r>
              <a:rPr lang="ja-JP" dirty="0"/>
              <a:t>から実を外す「脱穀」をします。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/>
              <a:t>次に、表面のかたいもみを除く、「もみすり」をすると、「玄米」になります。</a:t>
            </a:r>
            <a:endParaRPr dirty="0"/>
          </a:p>
        </p:txBody>
      </p:sp>
      <p:sp>
        <p:nvSpPr>
          <p:cNvPr id="1168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/>
              <a:t>ごれが玄米です。このままでも食べられますが、さらに美味しくするために、</a:t>
            </a:r>
            <a:r>
              <a:rPr lang="ja-JP" altLang="ja-JP" dirty="0"/>
              <a:t>玄米からぬかを除く「精米」</a:t>
            </a:r>
            <a:r>
              <a:rPr lang="ja-JP" altLang="en-US" dirty="0"/>
              <a:t>という工程を行います。</a:t>
            </a:r>
            <a:endParaRPr dirty="0"/>
          </a:p>
        </p:txBody>
      </p:sp>
      <p:sp>
        <p:nvSpPr>
          <p:cNvPr id="1174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/>
              <a:t>玄米から</a:t>
            </a:r>
            <a:r>
              <a:rPr lang="ja-JP" dirty="0"/>
              <a:t>ぬかの</a:t>
            </a:r>
            <a:r>
              <a:rPr lang="ja-JP" altLang="en-US" dirty="0"/>
              <a:t>、</a:t>
            </a:r>
            <a:r>
              <a:rPr lang="ja-JP" dirty="0"/>
              <a:t>みを除いた米が「胚芽精米」です。</a:t>
            </a:r>
            <a:endParaRPr dirty="0"/>
          </a:p>
        </p:txBody>
      </p:sp>
      <p:sp>
        <p:nvSpPr>
          <p:cNvPr id="1182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dirty="0"/>
              <a:t>胚芽精米から、胚芽を除くと、</a:t>
            </a:r>
            <a:r>
              <a:rPr lang="ja-JP" altLang="en-US" dirty="0"/>
              <a:t>わたし</a:t>
            </a:r>
            <a:r>
              <a:rPr lang="ja-JP" dirty="0"/>
              <a:t>達がよく食べている「精白米」になります。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/>
              <a:t>精白米にお水を入れて炊くと、皆さんが毎日食べているご飯になります。</a:t>
            </a:r>
            <a:endParaRPr lang="en-US" altLang="ja-JP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/>
              <a:t>今日も美味しく食べてくださいね。</a:t>
            </a:r>
            <a:endParaRPr dirty="0"/>
          </a:p>
        </p:txBody>
      </p:sp>
      <p:sp>
        <p:nvSpPr>
          <p:cNvPr id="1189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&#10;縦書きテキスト" type="vert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0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6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37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3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5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8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9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1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4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5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6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7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1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2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3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4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5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6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2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&#10;コンテンツ" type="obj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76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7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8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9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83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84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5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6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7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8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9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84;p1"/>
          <p:cNvSpPr/>
          <p:nvPr/>
        </p:nvSpPr>
        <p:spPr>
          <a:xfrm>
            <a:off x="378373" y="2567285"/>
            <a:ext cx="1151671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500" b="1" i="0" u="none" strike="noStrike" cap="none" dirty="0">
                <a:solidFill>
                  <a:srgbClr val="783F04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“米”になるまで</a:t>
            </a:r>
            <a:endParaRPr sz="11500" b="1" i="0" u="none" strike="noStrike" cap="none" dirty="0">
              <a:solidFill>
                <a:srgbClr val="783F04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1104" name="テキスト ボックス 1"/>
          <p:cNvSpPr txBox="1"/>
          <p:nvPr/>
        </p:nvSpPr>
        <p:spPr>
          <a:xfrm>
            <a:off x="2504661" y="1999259"/>
            <a:ext cx="98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こめ</a:t>
            </a:r>
          </a:p>
        </p:txBody>
      </p:sp>
      <p:sp>
        <p:nvSpPr>
          <p:cNvPr id="3" name="コンテンツ プレースホルダー 163">
            <a:extLst>
              <a:ext uri="{FF2B5EF4-FFF2-40B4-BE49-F238E27FC236}">
                <a16:creationId xmlns:a16="http://schemas.microsoft.com/office/drawing/2014/main" id="{C0E0F172-526D-3A6F-3E69-6764EB033715}"/>
              </a:ext>
            </a:extLst>
          </p:cNvPr>
          <p:cNvSpPr/>
          <p:nvPr/>
        </p:nvSpPr>
        <p:spPr>
          <a:xfrm>
            <a:off x="94433" y="5913587"/>
            <a:ext cx="4087825" cy="10386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絵：いらすとや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ナレーション：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©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音読さん</a:t>
            </a:r>
          </a:p>
        </p:txBody>
      </p:sp>
      <p:pic>
        <p:nvPicPr>
          <p:cNvPr id="4" name="6505514114602259">
            <a:hlinkClick r:id="" action="ppaction://media"/>
            <a:extLst>
              <a:ext uri="{FF2B5EF4-FFF2-40B4-BE49-F238E27FC236}">
                <a16:creationId xmlns:a16="http://schemas.microsoft.com/office/drawing/2014/main" id="{992F58FD-4881-C3B9-AE7F-1FC7A626F3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8088" y="5777119"/>
            <a:ext cx="899480" cy="899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23" y="-112735"/>
            <a:ext cx="7280275" cy="6858000"/>
          </a:xfrm>
          <a:prstGeom prst="rect">
            <a:avLst/>
          </a:prstGeom>
          <a:noFill/>
        </p:spPr>
      </p:pic>
      <p:pic>
        <p:nvPicPr>
          <p:cNvPr id="2" name="565886098901133">
            <a:hlinkClick r:id="" action="ppaction://media"/>
            <a:extLst>
              <a:ext uri="{FF2B5EF4-FFF2-40B4-BE49-F238E27FC236}">
                <a16:creationId xmlns:a16="http://schemas.microsoft.com/office/drawing/2014/main" id="{F447B77A-4CD3-FE1B-D9F2-8B2280D52A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89069" y="582140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" name="Google Shape;102;p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8525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565886098901268">
            <a:hlinkClick r:id="" action="ppaction://media"/>
            <a:extLst>
              <a:ext uri="{FF2B5EF4-FFF2-40B4-BE49-F238E27FC236}">
                <a16:creationId xmlns:a16="http://schemas.microsoft.com/office/drawing/2014/main" id="{F0EEE09F-939B-7563-5ED0-479329D3A7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2986" y="603405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08;p4"/>
          <p:cNvSpPr/>
          <p:nvPr/>
        </p:nvSpPr>
        <p:spPr>
          <a:xfrm>
            <a:off x="3585754" y="504900"/>
            <a:ext cx="757130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6000" b="1" i="0" u="none" strike="noStrike" cap="none" dirty="0">
                <a:solidFill>
                  <a:schemeClr val="accent5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精米について</a:t>
            </a:r>
            <a:endParaRPr sz="6000" b="1" i="0" u="none" strike="noStrike" cap="none" dirty="0">
              <a:solidFill>
                <a:schemeClr val="accent5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grpSp>
        <p:nvGrpSpPr>
          <p:cNvPr id="1120" name="グループ化 10"/>
          <p:cNvGrpSpPr/>
          <p:nvPr/>
        </p:nvGrpSpPr>
        <p:grpSpPr>
          <a:xfrm>
            <a:off x="1632603" y="3300437"/>
            <a:ext cx="10368745" cy="2312771"/>
            <a:chOff x="2361833" y="4278723"/>
            <a:chExt cx="11276205" cy="2854394"/>
          </a:xfrm>
        </p:grpSpPr>
        <p:pic>
          <p:nvPicPr>
            <p:cNvPr id="1121" name="Picture 2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6002" y="4434212"/>
              <a:ext cx="2417261" cy="2417261"/>
            </a:xfrm>
            <a:prstGeom prst="rect">
              <a:avLst/>
            </a:prstGeom>
            <a:noFill/>
          </p:spPr>
        </p:pic>
        <p:pic>
          <p:nvPicPr>
            <p:cNvPr id="1122" name="Picture 4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56086" y="4434213"/>
              <a:ext cx="2417261" cy="2417261"/>
            </a:xfrm>
            <a:prstGeom prst="rect">
              <a:avLst/>
            </a:prstGeom>
            <a:noFill/>
          </p:spPr>
        </p:pic>
        <p:pic>
          <p:nvPicPr>
            <p:cNvPr id="1123" name="Picture 2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61833" y="4434214"/>
              <a:ext cx="2425319" cy="2417261"/>
            </a:xfrm>
            <a:prstGeom prst="rect">
              <a:avLst/>
            </a:prstGeom>
            <a:noFill/>
          </p:spPr>
        </p:pic>
        <p:pic>
          <p:nvPicPr>
            <p:cNvPr id="1124" name="Picture 4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21553" y="4434211"/>
              <a:ext cx="2485963" cy="2485963"/>
            </a:xfrm>
            <a:prstGeom prst="rect">
              <a:avLst/>
            </a:prstGeom>
            <a:noFill/>
          </p:spPr>
        </p:pic>
        <p:pic>
          <p:nvPicPr>
            <p:cNvPr id="1125" name="Picture 6"/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907748" y="4278723"/>
              <a:ext cx="2730290" cy="2854394"/>
            </a:xfrm>
            <a:prstGeom prst="rect">
              <a:avLst/>
            </a:prstGeom>
            <a:noFill/>
          </p:spPr>
        </p:pic>
        <p:sp>
          <p:nvSpPr>
            <p:cNvPr id="1126" name="矢印: 右 5"/>
            <p:cNvSpPr/>
            <p:nvPr/>
          </p:nvSpPr>
          <p:spPr>
            <a:xfrm>
              <a:off x="4328592" y="5292113"/>
              <a:ext cx="745850" cy="70145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矢印: 右 8"/>
            <p:cNvSpPr/>
            <p:nvPr/>
          </p:nvSpPr>
          <p:spPr>
            <a:xfrm>
              <a:off x="8540225" y="5355191"/>
              <a:ext cx="745850" cy="701458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矢印: 右 9"/>
            <p:cNvSpPr/>
            <p:nvPr/>
          </p:nvSpPr>
          <p:spPr>
            <a:xfrm>
              <a:off x="6535358" y="5292112"/>
              <a:ext cx="647824" cy="655529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130" name="Picture 8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904" y="1083536"/>
            <a:ext cx="2709398" cy="2709398"/>
          </a:xfrm>
          <a:prstGeom prst="rect">
            <a:avLst/>
          </a:prstGeom>
          <a:noFill/>
        </p:spPr>
      </p:pic>
      <p:sp>
        <p:nvSpPr>
          <p:cNvPr id="1131" name="Google Shape;114;p5"/>
          <p:cNvSpPr/>
          <p:nvPr/>
        </p:nvSpPr>
        <p:spPr>
          <a:xfrm>
            <a:off x="1950470" y="5607762"/>
            <a:ext cx="12886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200" b="1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もみ</a:t>
            </a:r>
            <a:endParaRPr sz="3200" b="1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1132" name="Google Shape;114;p5"/>
          <p:cNvSpPr/>
          <p:nvPr/>
        </p:nvSpPr>
        <p:spPr>
          <a:xfrm>
            <a:off x="3982931" y="5607762"/>
            <a:ext cx="12886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200" b="1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玄米</a:t>
            </a:r>
            <a:endParaRPr sz="3200" b="1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1133" name="Google Shape;114;p5"/>
          <p:cNvSpPr/>
          <p:nvPr/>
        </p:nvSpPr>
        <p:spPr>
          <a:xfrm>
            <a:off x="5526024" y="5670165"/>
            <a:ext cx="197595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200" b="1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胚芽精米</a:t>
            </a:r>
            <a:endParaRPr sz="3200" b="1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1134" name="Google Shape;114;p5"/>
          <p:cNvSpPr/>
          <p:nvPr/>
        </p:nvSpPr>
        <p:spPr>
          <a:xfrm>
            <a:off x="7781029" y="5681614"/>
            <a:ext cx="171241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200" b="1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精白米</a:t>
            </a:r>
            <a:endParaRPr sz="3200" b="1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1135" name="Google Shape;114;p5"/>
          <p:cNvSpPr/>
          <p:nvPr/>
        </p:nvSpPr>
        <p:spPr>
          <a:xfrm>
            <a:off x="10046164" y="5649251"/>
            <a:ext cx="155212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200" b="1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無洗米</a:t>
            </a:r>
            <a:endParaRPr sz="3200" b="1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1137" name="Google Shape;114;p5"/>
          <p:cNvSpPr/>
          <p:nvPr/>
        </p:nvSpPr>
        <p:spPr>
          <a:xfrm>
            <a:off x="464610" y="3880277"/>
            <a:ext cx="12886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200" b="1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稲</a:t>
            </a:r>
            <a:endParaRPr sz="3200" b="1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1142" name="テキスト ボックス 1"/>
          <p:cNvSpPr txBox="1"/>
          <p:nvPr/>
        </p:nvSpPr>
        <p:spPr>
          <a:xfrm>
            <a:off x="3954946" y="156531"/>
            <a:ext cx="134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せいまい</a:t>
            </a:r>
          </a:p>
        </p:txBody>
      </p:sp>
      <p:sp>
        <p:nvSpPr>
          <p:cNvPr id="1143" name="テキスト ボックス 2"/>
          <p:cNvSpPr txBox="1"/>
          <p:nvPr/>
        </p:nvSpPr>
        <p:spPr>
          <a:xfrm>
            <a:off x="828268" y="3606291"/>
            <a:ext cx="77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いね</a:t>
            </a:r>
          </a:p>
        </p:txBody>
      </p:sp>
      <p:sp>
        <p:nvSpPr>
          <p:cNvPr id="1144" name="テキスト ボックス 6"/>
          <p:cNvSpPr txBox="1"/>
          <p:nvPr/>
        </p:nvSpPr>
        <p:spPr>
          <a:xfrm>
            <a:off x="4187878" y="5338332"/>
            <a:ext cx="106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げんまい</a:t>
            </a:r>
          </a:p>
        </p:txBody>
      </p:sp>
      <p:sp>
        <p:nvSpPr>
          <p:cNvPr id="1145" name="テキスト ボックス 22"/>
          <p:cNvSpPr txBox="1"/>
          <p:nvPr/>
        </p:nvSpPr>
        <p:spPr>
          <a:xfrm>
            <a:off x="5614920" y="5370752"/>
            <a:ext cx="166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はいがせいまい</a:t>
            </a:r>
          </a:p>
        </p:txBody>
      </p:sp>
      <p:sp>
        <p:nvSpPr>
          <p:cNvPr id="1146" name="テキスト ボックス 23"/>
          <p:cNvSpPr txBox="1"/>
          <p:nvPr/>
        </p:nvSpPr>
        <p:spPr>
          <a:xfrm>
            <a:off x="7936182" y="5393341"/>
            <a:ext cx="157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せいはくまい</a:t>
            </a:r>
          </a:p>
        </p:txBody>
      </p:sp>
      <p:sp>
        <p:nvSpPr>
          <p:cNvPr id="1147" name="テキスト ボックス 24"/>
          <p:cNvSpPr txBox="1"/>
          <p:nvPr/>
        </p:nvSpPr>
        <p:spPr>
          <a:xfrm>
            <a:off x="10300350" y="5386235"/>
            <a:ext cx="157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むせんまい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EC7B464-1648-9AEC-8013-2EA8F0F7FB93}"/>
              </a:ext>
            </a:extLst>
          </p:cNvPr>
          <p:cNvGrpSpPr/>
          <p:nvPr/>
        </p:nvGrpSpPr>
        <p:grpSpPr>
          <a:xfrm>
            <a:off x="3225841" y="2115486"/>
            <a:ext cx="5724220" cy="1042593"/>
            <a:chOff x="3411369" y="2115486"/>
            <a:chExt cx="5724220" cy="1042593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6EEB59A7-0AF6-D449-0757-0F731A9413DA}"/>
                </a:ext>
              </a:extLst>
            </p:cNvPr>
            <p:cNvGrpSpPr/>
            <p:nvPr/>
          </p:nvGrpSpPr>
          <p:grpSpPr>
            <a:xfrm>
              <a:off x="3411369" y="2124259"/>
              <a:ext cx="5724220" cy="1033820"/>
              <a:chOff x="3411369" y="2124259"/>
              <a:chExt cx="5724220" cy="1033820"/>
            </a:xfrm>
          </p:grpSpPr>
          <p:sp>
            <p:nvSpPr>
              <p:cNvPr id="1138" name="吹き出し: 角を丸めた四角形 17"/>
              <p:cNvSpPr/>
              <p:nvPr/>
            </p:nvSpPr>
            <p:spPr>
              <a:xfrm>
                <a:off x="3411369" y="2124259"/>
                <a:ext cx="1728592" cy="993551"/>
              </a:xfrm>
              <a:prstGeom prst="wedgeRoundRectCallout">
                <a:avLst>
                  <a:gd name="adj1" fmla="val -21127"/>
                  <a:gd name="adj2" fmla="val 118020"/>
                  <a:gd name="adj3" fmla="val 16667"/>
                </a:avLst>
              </a:prstGeom>
              <a:ln w="28575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もみがらを取る</a:t>
                </a:r>
              </a:p>
            </p:txBody>
          </p:sp>
          <p:sp>
            <p:nvSpPr>
              <p:cNvPr id="1140" name="吹き出し: 角を丸めた四角形 19"/>
              <p:cNvSpPr/>
              <p:nvPr/>
            </p:nvSpPr>
            <p:spPr>
              <a:xfrm>
                <a:off x="7406997" y="2164528"/>
                <a:ext cx="1728592" cy="993551"/>
              </a:xfrm>
              <a:prstGeom prst="wedgeRoundRectCallout">
                <a:avLst>
                  <a:gd name="adj1" fmla="val -23427"/>
                  <a:gd name="adj2" fmla="val 124689"/>
                  <a:gd name="adj3" fmla="val 16667"/>
                </a:avLst>
              </a:prstGeom>
              <a:ln w="28575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胚（胚芽）を取る</a:t>
                </a:r>
              </a:p>
            </p:txBody>
          </p:sp>
          <p:sp>
            <p:nvSpPr>
              <p:cNvPr id="1141" name="吹き出し: 角を丸めた四角形 20"/>
              <p:cNvSpPr/>
              <p:nvPr/>
            </p:nvSpPr>
            <p:spPr>
              <a:xfrm>
                <a:off x="5370233" y="2127299"/>
                <a:ext cx="1728592" cy="993551"/>
              </a:xfrm>
              <a:prstGeom prst="wedgeRoundRectCallout">
                <a:avLst>
                  <a:gd name="adj1" fmla="val -21127"/>
                  <a:gd name="adj2" fmla="val 122022"/>
                  <a:gd name="adj3" fmla="val 16667"/>
                </a:avLst>
              </a:prstGeom>
              <a:ln w="28575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ぬか層を取る</a:t>
                </a:r>
                <a:endParaRPr kumimoji="1" lang="en-US" altLang="ja-JP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algn="ctr"/>
                <a:endParaRPr kumimoji="1" lang="en-US" altLang="ja-JP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algn="ctr"/>
                <a:r>
                  <a:rPr kumimoji="1" lang="ja-JP" altLang="en-US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（精米）</a:t>
                </a:r>
              </a:p>
            </p:txBody>
          </p:sp>
        </p:grpSp>
        <p:sp>
          <p:nvSpPr>
            <p:cNvPr id="1148" name="テキスト ボックス 25"/>
            <p:cNvSpPr txBox="1"/>
            <p:nvPr/>
          </p:nvSpPr>
          <p:spPr>
            <a:xfrm>
              <a:off x="4447166" y="2333085"/>
              <a:ext cx="2915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と</a:t>
              </a:r>
            </a:p>
          </p:txBody>
        </p:sp>
        <p:sp>
          <p:nvSpPr>
            <p:cNvPr id="1149" name="テキスト ボックス 27"/>
            <p:cNvSpPr txBox="1"/>
            <p:nvPr/>
          </p:nvSpPr>
          <p:spPr>
            <a:xfrm>
              <a:off x="5975669" y="2115486"/>
              <a:ext cx="4513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そう</a:t>
              </a:r>
            </a:p>
          </p:txBody>
        </p:sp>
        <p:sp>
          <p:nvSpPr>
            <p:cNvPr id="1150" name="テキスト ボックス 28"/>
            <p:cNvSpPr txBox="1"/>
            <p:nvPr/>
          </p:nvSpPr>
          <p:spPr>
            <a:xfrm>
              <a:off x="6368227" y="2127299"/>
              <a:ext cx="2915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と</a:t>
              </a:r>
            </a:p>
          </p:txBody>
        </p:sp>
        <p:sp>
          <p:nvSpPr>
            <p:cNvPr id="1151" name="テキスト ボックス 29"/>
            <p:cNvSpPr txBox="1"/>
            <p:nvPr/>
          </p:nvSpPr>
          <p:spPr>
            <a:xfrm>
              <a:off x="7523086" y="2350361"/>
              <a:ext cx="9848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はい　　はいが</a:t>
              </a:r>
            </a:p>
          </p:txBody>
        </p:sp>
        <p:sp>
          <p:nvSpPr>
            <p:cNvPr id="1152" name="テキスト ボックス 30"/>
            <p:cNvSpPr txBox="1"/>
            <p:nvPr/>
          </p:nvSpPr>
          <p:spPr>
            <a:xfrm>
              <a:off x="8491901" y="2313519"/>
              <a:ext cx="2915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と</a:t>
              </a:r>
            </a:p>
          </p:txBody>
        </p:sp>
        <p:sp>
          <p:nvSpPr>
            <p:cNvPr id="1155" name="テキスト ボックス 97"/>
            <p:cNvSpPr txBox="1"/>
            <p:nvPr/>
          </p:nvSpPr>
          <p:spPr>
            <a:xfrm>
              <a:off x="5839231" y="2489150"/>
              <a:ext cx="8353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せいまい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1953650-AD16-79DC-8E9D-808CB2817F22}"/>
              </a:ext>
            </a:extLst>
          </p:cNvPr>
          <p:cNvGrpSpPr/>
          <p:nvPr/>
        </p:nvGrpSpPr>
        <p:grpSpPr>
          <a:xfrm>
            <a:off x="9881768" y="2070889"/>
            <a:ext cx="1728592" cy="1049961"/>
            <a:chOff x="9428466" y="2137301"/>
            <a:chExt cx="1728592" cy="1020777"/>
          </a:xfrm>
          <a:noFill/>
        </p:grpSpPr>
        <p:sp>
          <p:nvSpPr>
            <p:cNvPr id="1139" name="吹き出し: 角を丸めた四角形 18"/>
            <p:cNvSpPr/>
            <p:nvPr/>
          </p:nvSpPr>
          <p:spPr>
            <a:xfrm>
              <a:off x="9428466" y="2164527"/>
              <a:ext cx="1728592" cy="993551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u="sng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表面のぬか層を</a:t>
              </a:r>
              <a:endParaRPr kumimoji="1" lang="en-US" altLang="ja-JP" b="1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/>
              <a:endParaRPr kumimoji="1" lang="en-US" altLang="ja-JP" b="1" u="sng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/>
              <a:r>
                <a:rPr kumimoji="1" lang="ja-JP" altLang="en-US" b="1" u="sng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取り除く</a:t>
              </a:r>
            </a:p>
          </p:txBody>
        </p:sp>
        <p:sp>
          <p:nvSpPr>
            <p:cNvPr id="1153" name="テキスト ボックス 95"/>
            <p:cNvSpPr txBox="1"/>
            <p:nvPr/>
          </p:nvSpPr>
          <p:spPr>
            <a:xfrm>
              <a:off x="9619304" y="2137301"/>
              <a:ext cx="835316" cy="272415"/>
            </a:xfrm>
            <a:prstGeom prst="round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ひょうめん</a:t>
              </a:r>
            </a:p>
          </p:txBody>
        </p:sp>
        <p:sp>
          <p:nvSpPr>
            <p:cNvPr id="1154" name="テキスト ボックス 96"/>
            <p:cNvSpPr txBox="1"/>
            <p:nvPr/>
          </p:nvSpPr>
          <p:spPr>
            <a:xfrm>
              <a:off x="10473163" y="2155322"/>
              <a:ext cx="451335" cy="272415"/>
            </a:xfrm>
            <a:prstGeom prst="round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そう</a:t>
              </a:r>
            </a:p>
          </p:txBody>
        </p:sp>
        <p:sp>
          <p:nvSpPr>
            <p:cNvPr id="1156" name="テキスト ボックス 98"/>
            <p:cNvSpPr txBox="1"/>
            <p:nvPr/>
          </p:nvSpPr>
          <p:spPr>
            <a:xfrm>
              <a:off x="9894857" y="2553282"/>
              <a:ext cx="835316" cy="272415"/>
            </a:xfrm>
            <a:prstGeom prst="round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と　　のぞ</a:t>
              </a:r>
            </a:p>
          </p:txBody>
        </p:sp>
      </p:grpSp>
      <p:pic>
        <p:nvPicPr>
          <p:cNvPr id="2" name="565886098901422">
            <a:hlinkClick r:id="" action="ppaction://media"/>
            <a:extLst>
              <a:ext uri="{FF2B5EF4-FFF2-40B4-BE49-F238E27FC236}">
                <a16:creationId xmlns:a16="http://schemas.microsoft.com/office/drawing/2014/main" id="{716E034E-CBF3-C6E1-2D45-CA66D002F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4879" y="6022667"/>
            <a:ext cx="487363" cy="487363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CF42EA0-D5AC-D27F-7712-46B9E8CFDEDC}"/>
              </a:ext>
            </a:extLst>
          </p:cNvPr>
          <p:cNvSpPr/>
          <p:nvPr/>
        </p:nvSpPr>
        <p:spPr>
          <a:xfrm>
            <a:off x="9700163" y="1855304"/>
            <a:ext cx="2288618" cy="46547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4;p5"/>
          <p:cNvSpPr/>
          <p:nvPr/>
        </p:nvSpPr>
        <p:spPr>
          <a:xfrm>
            <a:off x="1384923" y="5132490"/>
            <a:ext cx="26469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7200" b="1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もみ</a:t>
            </a:r>
            <a:endParaRPr sz="7200" b="1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1162" name="Google Shape;115;p5"/>
          <p:cNvSpPr/>
          <p:nvPr/>
        </p:nvSpPr>
        <p:spPr>
          <a:xfrm>
            <a:off x="8240127" y="5132489"/>
            <a:ext cx="26469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7200" b="1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玄米</a:t>
            </a:r>
            <a:endParaRPr sz="7200" b="1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1163" name="Google Shape;116;p5"/>
          <p:cNvSpPr/>
          <p:nvPr/>
        </p:nvSpPr>
        <p:spPr>
          <a:xfrm>
            <a:off x="5388570" y="2154358"/>
            <a:ext cx="1493077" cy="148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4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24" y="252477"/>
            <a:ext cx="4520343" cy="4505325"/>
          </a:xfrm>
          <a:prstGeom prst="rect">
            <a:avLst/>
          </a:prstGeom>
          <a:noFill/>
        </p:spPr>
      </p:pic>
      <p:pic>
        <p:nvPicPr>
          <p:cNvPr id="1165" name="Picture 4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1351" y="155911"/>
            <a:ext cx="4505325" cy="4505325"/>
          </a:xfrm>
          <a:prstGeom prst="rect">
            <a:avLst/>
          </a:prstGeom>
          <a:noFill/>
        </p:spPr>
      </p:pic>
      <p:sp>
        <p:nvSpPr>
          <p:cNvPr id="1190" name="テキスト ボックス 73"/>
          <p:cNvSpPr txBox="1"/>
          <p:nvPr/>
        </p:nvSpPr>
        <p:spPr>
          <a:xfrm>
            <a:off x="8775550" y="4825605"/>
            <a:ext cx="1576055" cy="368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>
                <a:latin typeface="UD デジタル 教科書体 NK-R"/>
                <a:ea typeface="UD デジタル 教科書体 NK-R"/>
              </a:rPr>
              <a:t>げん　　　　まい</a:t>
            </a:r>
            <a:endParaRPr>
              <a:latin typeface="UD デジタル 教科書体 NK-R"/>
              <a:ea typeface="UD デジタル 教科書体 NK-R"/>
            </a:endParaRPr>
          </a:p>
        </p:txBody>
      </p:sp>
      <p:pic>
        <p:nvPicPr>
          <p:cNvPr id="2" name="565886098901679">
            <a:hlinkClick r:id="" action="ppaction://media"/>
            <a:extLst>
              <a:ext uri="{FF2B5EF4-FFF2-40B4-BE49-F238E27FC236}">
                <a16:creationId xmlns:a16="http://schemas.microsoft.com/office/drawing/2014/main" id="{125DB03D-4D48-FBEF-3D46-AB87DD0DEC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6676" y="582161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0" name="Google Shape;122;p7"/>
          <p:cNvPicPr preferRelativeResize="0"/>
          <p:nvPr/>
        </p:nvPicPr>
        <p:blipFill>
          <a:blip r:embed="rId5"/>
          <a:srcRect l="9633" t="8267" r="14520" b="16235"/>
          <a:stretch>
            <a:fillRect/>
          </a:stretch>
        </p:blipFill>
        <p:spPr>
          <a:xfrm>
            <a:off x="2650175" y="263040"/>
            <a:ext cx="6486559" cy="626349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71" name="Google Shape;123;p7"/>
          <p:cNvSpPr/>
          <p:nvPr/>
        </p:nvSpPr>
        <p:spPr>
          <a:xfrm>
            <a:off x="8928160" y="947686"/>
            <a:ext cx="15696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400" b="1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玄米</a:t>
            </a:r>
            <a:endParaRPr sz="5400" b="1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1191" name="テキスト ボックス 74"/>
          <p:cNvSpPr txBox="1"/>
          <p:nvPr/>
        </p:nvSpPr>
        <p:spPr>
          <a:xfrm>
            <a:off x="9032312" y="579247"/>
            <a:ext cx="1576055" cy="368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>
                <a:latin typeface="UD デジタル 教科書体 NK-R"/>
                <a:ea typeface="UD デジタル 教科書体 NK-R"/>
              </a:rPr>
              <a:t>げん　　　まい</a:t>
            </a:r>
            <a:endParaRPr>
              <a:latin typeface="UD デジタル 教科書体 NK-R"/>
              <a:ea typeface="UD デジタル 教科書体 NK-R"/>
            </a:endParaRPr>
          </a:p>
        </p:txBody>
      </p:sp>
      <p:pic>
        <p:nvPicPr>
          <p:cNvPr id="2" name="565886098901843">
            <a:hlinkClick r:id="" action="ppaction://media"/>
            <a:extLst>
              <a:ext uri="{FF2B5EF4-FFF2-40B4-BE49-F238E27FC236}">
                <a16:creationId xmlns:a16="http://schemas.microsoft.com/office/drawing/2014/main" id="{283E733F-E19B-8C29-C970-D7BE44994D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4324" y="588519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6" name="Google Shape;128;p8"/>
          <p:cNvPicPr preferRelativeResize="0"/>
          <p:nvPr/>
        </p:nvPicPr>
        <p:blipFill>
          <a:blip r:embed="rId5"/>
          <a:srcRect l="18259" t="-662" r="13242" b="1929"/>
          <a:stretch>
            <a:fillRect/>
          </a:stretch>
        </p:blipFill>
        <p:spPr>
          <a:xfrm>
            <a:off x="541268" y="285454"/>
            <a:ext cx="6563258" cy="628679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77" name="Google Shape;129;p8"/>
          <p:cNvSpPr/>
          <p:nvPr/>
        </p:nvSpPr>
        <p:spPr>
          <a:xfrm>
            <a:off x="6941797" y="285440"/>
            <a:ext cx="2954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400" b="1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胚芽精米</a:t>
            </a:r>
            <a:endParaRPr sz="5400" b="1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sp>
        <p:nvSpPr>
          <p:cNvPr id="1178" name="Google Shape;130;p8"/>
          <p:cNvSpPr/>
          <p:nvPr/>
        </p:nvSpPr>
        <p:spPr>
          <a:xfrm>
            <a:off x="6680285" y="1373355"/>
            <a:ext cx="5543700" cy="2126100"/>
          </a:xfrm>
          <a:prstGeom prst="wedgeEllipseCallout">
            <a:avLst>
              <a:gd name="adj1" fmla="val -66949"/>
              <a:gd name="adj2" fmla="val 32189"/>
            </a:avLst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b="0" i="0" u="none" strike="noStrike" cap="none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これが</a:t>
            </a:r>
            <a:r>
              <a:rPr lang="ja-JP" sz="4000" b="0" i="0" u="none" strike="noStrike" cap="none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胚芽</a:t>
            </a:r>
            <a:endParaRPr sz="4000" b="0" i="0" u="none" strike="noStrike" cap="none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b="0" i="0" u="none" strike="noStrike" cap="none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だよ！</a:t>
            </a:r>
            <a:endParaRPr sz="4000" b="0" i="0" u="none" strike="noStrike" cap="none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pic>
        <p:nvPicPr>
          <p:cNvPr id="1179" name="Google Shape;131;p8"/>
          <p:cNvPicPr preferRelativeResize="0"/>
          <p:nvPr/>
        </p:nvPicPr>
        <p:blipFill>
          <a:blip r:embed="rId5"/>
          <a:srcRect l="47816" t="36530" r="22629" b="30399"/>
          <a:stretch>
            <a:fillRect/>
          </a:stretch>
        </p:blipFill>
        <p:spPr>
          <a:xfrm>
            <a:off x="7184100" y="3196100"/>
            <a:ext cx="4712400" cy="350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92" name="テキスト ボックス 75"/>
          <p:cNvSpPr txBox="1"/>
          <p:nvPr/>
        </p:nvSpPr>
        <p:spPr>
          <a:xfrm>
            <a:off x="7108038" y="101221"/>
            <a:ext cx="2635164" cy="30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K-R"/>
                <a:ea typeface="UD デジタル 教科書体 NK-R"/>
              </a:rPr>
              <a:t>はい　　　　　　が　　　　せい　　　まい</a:t>
            </a:r>
            <a:endParaRPr>
              <a:latin typeface="UD デジタル 教科書体 NK-R"/>
              <a:ea typeface="UD デジタル 教科書体 NK-R"/>
            </a:endParaRPr>
          </a:p>
        </p:txBody>
      </p:sp>
      <p:sp>
        <p:nvSpPr>
          <p:cNvPr id="1193" name="テキスト ボックス 76"/>
          <p:cNvSpPr txBox="1"/>
          <p:nvPr/>
        </p:nvSpPr>
        <p:spPr>
          <a:xfrm>
            <a:off x="9540300" y="1536305"/>
            <a:ext cx="1576055" cy="30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K-R"/>
                <a:ea typeface="UD デジタル 教科書体 NK-R"/>
              </a:rPr>
              <a:t>　はい　　　が</a:t>
            </a:r>
            <a:endParaRPr>
              <a:latin typeface="UD デジタル 教科書体 NK-R"/>
              <a:ea typeface="UD デジタル 教科書体 NK-R"/>
            </a:endParaRPr>
          </a:p>
        </p:txBody>
      </p:sp>
      <p:pic>
        <p:nvPicPr>
          <p:cNvPr id="2" name="565886098902052">
            <a:hlinkClick r:id="" action="ppaction://media"/>
            <a:extLst>
              <a:ext uri="{FF2B5EF4-FFF2-40B4-BE49-F238E27FC236}">
                <a16:creationId xmlns:a16="http://schemas.microsoft.com/office/drawing/2014/main" id="{0CB00B91-C463-069B-6EA3-05AD6D85E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24153" y="608488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" name="Google Shape;136;p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57706" y="250482"/>
            <a:ext cx="6366914" cy="636691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85" name="Google Shape;137;p9"/>
          <p:cNvSpPr/>
          <p:nvPr/>
        </p:nvSpPr>
        <p:spPr>
          <a:xfrm>
            <a:off x="6980322" y="921140"/>
            <a:ext cx="2954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400" b="1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精白</a:t>
            </a:r>
            <a:r>
              <a:rPr lang="ja-JP" sz="5400" b="1" i="0" u="none" strike="noStrike" cap="none" dirty="0">
                <a:solidFill>
                  <a:schemeClr val="dk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sym typeface="Arial"/>
              </a:rPr>
              <a:t>米</a:t>
            </a:r>
            <a:endParaRPr sz="5400" b="1" i="0" u="none" strike="noStrike" cap="none" dirty="0">
              <a:solidFill>
                <a:schemeClr val="dk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sym typeface="Arial"/>
            </a:endParaRPr>
          </a:p>
        </p:txBody>
      </p:sp>
      <p:pic>
        <p:nvPicPr>
          <p:cNvPr id="1186" name="Google Shape;138;p9"/>
          <p:cNvPicPr preferRelativeResize="0"/>
          <p:nvPr/>
        </p:nvPicPr>
        <p:blipFill>
          <a:blip r:embed="rId6"/>
          <a:srcRect l="39754" t="22229" r="1714" b="10489"/>
          <a:stretch>
            <a:fillRect/>
          </a:stretch>
        </p:blipFill>
        <p:spPr>
          <a:xfrm>
            <a:off x="6980325" y="3483000"/>
            <a:ext cx="3807600" cy="313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94" name="テキスト ボックス 77"/>
          <p:cNvSpPr txBox="1"/>
          <p:nvPr/>
        </p:nvSpPr>
        <p:spPr>
          <a:xfrm>
            <a:off x="7493600" y="579375"/>
            <a:ext cx="1982779" cy="368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>
                <a:latin typeface="UD デジタル 教科書体 NK-R"/>
                <a:ea typeface="UD デジタル 教科書体 NK-R"/>
              </a:rPr>
              <a:t>せい　　はく　　　まい</a:t>
            </a:r>
            <a:endParaRPr>
              <a:latin typeface="UD デジタル 教科書体 NK-R"/>
              <a:ea typeface="UD デジタル 教科書体 NK-R"/>
            </a:endParaRPr>
          </a:p>
        </p:txBody>
      </p:sp>
      <p:pic>
        <p:nvPicPr>
          <p:cNvPr id="3" name="6505514114602479">
            <a:hlinkClick r:id="" action="ppaction://media"/>
            <a:extLst>
              <a:ext uri="{FF2B5EF4-FFF2-40B4-BE49-F238E27FC236}">
                <a16:creationId xmlns:a16="http://schemas.microsoft.com/office/drawing/2014/main" id="{8A73A667-A96C-D380-3F04-E79D985A62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7925" y="5551548"/>
            <a:ext cx="1065848" cy="1065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atMod val="130000"/>
              </a:schemeClr>
            </a:gs>
            <a:gs pos="100000">
              <a:schemeClr val="phClr">
                <a:tint val="5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atMod val="130000"/>
              </a:schemeClr>
            </a:gs>
            <a:gs pos="100000">
              <a:schemeClr val="phClr">
                <a:tint val="5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300</Words>
  <Application>Microsoft Office PowerPoint</Application>
  <PresentationFormat>ワイド画面</PresentationFormat>
  <Paragraphs>57</Paragraphs>
  <Slides>8</Slides>
  <Notes>8</Notes>
  <HiddenSlides>1</HiddenSlides>
  <MMClips>8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1" baseType="lpstr">
      <vt:lpstr>UD デジタル 教科書体 NK-R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金武 玲華</dc:creator>
  <cp:lastModifiedBy>理奈 加藤</cp:lastModifiedBy>
  <cp:revision>12</cp:revision>
  <dcterms:created xsi:type="dcterms:W3CDTF">2023-07-21T02:00:05Z</dcterms:created>
  <dcterms:modified xsi:type="dcterms:W3CDTF">2025-10-17T11:05:34Z</dcterms:modified>
</cp:coreProperties>
</file>